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443" r:id="rId25"/>
    <p:sldId id="444" r:id="rId26"/>
    <p:sldId id="561" r:id="rId27"/>
    <p:sldId id="562" r:id="rId28"/>
    <p:sldId id="563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06" r:id="rId72"/>
    <p:sldId id="623" r:id="rId73"/>
    <p:sldId id="607" r:id="rId74"/>
    <p:sldId id="608" r:id="rId75"/>
    <p:sldId id="609" r:id="rId76"/>
    <p:sldId id="610" r:id="rId77"/>
    <p:sldId id="624" r:id="rId78"/>
    <p:sldId id="625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454" r:id="rId92"/>
    <p:sldId id="455" r:id="rId93"/>
    <p:sldId id="456" r:id="rId94"/>
    <p:sldId id="457" r:id="rId95"/>
    <p:sldId id="458" r:id="rId96"/>
    <p:sldId id="459" r:id="rId97"/>
    <p:sldId id="460" r:id="rId98"/>
    <p:sldId id="539" r:id="rId99"/>
    <p:sldId id="540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Dirección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</a:t>
          </a: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Deporte</a:t>
          </a: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Pública</a:t>
          </a: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Dirección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93390" custScaleY="117598" custLinFactNeighborY="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82560" custScaleY="95302" custLinFactNeighborY="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Y="81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Y="8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66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EE0B2564-5163-4720-B659-A775052AC903}" type="asst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4B0567FD-991F-470A-A6A9-6E306BAA5DFF}" type="parTrans" cxnId="{E6FF27EE-05AF-4988-8415-81ABB79C17A3}">
      <dgm:prSet/>
      <dgm:spPr/>
      <dgm:t>
        <a:bodyPr/>
        <a:lstStyle/>
        <a:p>
          <a:endParaRPr lang="es-ES" sz="1200"/>
        </a:p>
      </dgm:t>
    </dgm:pt>
    <dgm:pt modelId="{782C18F9-8E2E-47AD-94AB-D212C75F715E}" type="sibTrans" cxnId="{E6FF27EE-05AF-4988-8415-81ABB79C17A3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C14A335F-8102-4A20-92EA-7731CDB0DDC6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157342E-1228-4FAF-A49A-76AF44B880F6}" type="parTrans" cxnId="{7712FC86-9B6E-4502-8A92-A2501828D9E6}">
      <dgm:prSet/>
      <dgm:spPr/>
      <dgm:t>
        <a:bodyPr/>
        <a:lstStyle/>
        <a:p>
          <a:endParaRPr lang="es-ES" sz="1200"/>
        </a:p>
      </dgm:t>
    </dgm:pt>
    <dgm:pt modelId="{1B39F105-1C31-4F8F-9D3E-D2D401F1CB2F}" type="sibTrans" cxnId="{7712FC86-9B6E-4502-8A92-A2501828D9E6}">
      <dgm:prSet/>
      <dgm:spPr/>
      <dgm:t>
        <a:bodyPr/>
        <a:lstStyle/>
        <a:p>
          <a:endParaRPr lang="es-ES" sz="1200"/>
        </a:p>
      </dgm:t>
    </dgm:pt>
    <dgm:pt modelId="{FD4D52EA-7B0D-42D8-BDC8-DC14B83F6F4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B26707-77BC-4706-A699-9AE6DA78BE2C}" type="parTrans" cxnId="{49473C8E-98BA-45A3-9BE8-5D4CD2D20669}">
      <dgm:prSet/>
      <dgm:spPr/>
      <dgm:t>
        <a:bodyPr/>
        <a:lstStyle/>
        <a:p>
          <a:endParaRPr lang="es-ES" sz="1200"/>
        </a:p>
      </dgm:t>
    </dgm:pt>
    <dgm:pt modelId="{99E81071-CB4D-45F8-B164-E3640847F0D0}" type="sibTrans" cxnId="{49473C8E-98BA-45A3-9BE8-5D4CD2D20669}">
      <dgm:prSet/>
      <dgm:spPr/>
      <dgm:t>
        <a:bodyPr/>
        <a:lstStyle/>
        <a:p>
          <a:endParaRPr lang="es-ES" sz="1200"/>
        </a:p>
      </dgm:t>
    </dgm:pt>
    <dgm:pt modelId="{40F9965A-0C39-4A49-95BC-E3505F981A96}">
      <dgm:prSet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83D1D29F-C802-406E-BE1E-AFE93533CA95}" type="parTrans" cxnId="{B9F5F127-0B5C-4E82-ABF3-6A03658EB76F}">
      <dgm:prSet/>
      <dgm:spPr/>
      <dgm:t>
        <a:bodyPr/>
        <a:lstStyle/>
        <a:p>
          <a:endParaRPr lang="es-ES"/>
        </a:p>
      </dgm:t>
    </dgm:pt>
    <dgm:pt modelId="{11C4947F-AA71-43C4-A165-69E416638F48}" type="sibTrans" cxnId="{B9F5F127-0B5C-4E82-ABF3-6A03658EB76F}">
      <dgm:prSet/>
      <dgm:spPr/>
      <dgm:t>
        <a:bodyPr/>
        <a:lstStyle/>
        <a:p>
          <a:endParaRPr lang="es-ES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1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1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8ACCFF91-1E1F-4229-A644-2F054587EC99}" type="pres">
      <dgm:prSet presAssocID="{EFB26707-77BC-4706-A699-9AE6DA78BE2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3E516D0-8285-4FE1-9373-C0CAB437409E}" type="pres">
      <dgm:prSet presAssocID="{FD4D52EA-7B0D-42D8-BDC8-DC14B83F6F46}" presName="hierRoot2" presStyleCnt="0">
        <dgm:presLayoutVars>
          <dgm:hierBranch val="init"/>
        </dgm:presLayoutVars>
      </dgm:prSet>
      <dgm:spPr/>
    </dgm:pt>
    <dgm:pt modelId="{9E16AC12-DC1E-4B64-A972-2867FE8DE1A2}" type="pres">
      <dgm:prSet presAssocID="{FD4D52EA-7B0D-42D8-BDC8-DC14B83F6F46}" presName="rootComposite" presStyleCnt="0"/>
      <dgm:spPr/>
    </dgm:pt>
    <dgm:pt modelId="{21539D6C-E026-4906-B5A0-4A9E35F54509}" type="pres">
      <dgm:prSet presAssocID="{FD4D52EA-7B0D-42D8-BDC8-DC14B83F6F4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DA9E5C-80CC-47E8-A018-B1D76EAAD153}" type="pres">
      <dgm:prSet presAssocID="{FD4D52EA-7B0D-42D8-BDC8-DC14B83F6F46}" presName="rootConnector" presStyleLbl="node3" presStyleIdx="0" presStyleCnt="2"/>
      <dgm:spPr/>
      <dgm:t>
        <a:bodyPr/>
        <a:lstStyle/>
        <a:p>
          <a:endParaRPr lang="es-ES"/>
        </a:p>
      </dgm:t>
    </dgm:pt>
    <dgm:pt modelId="{43DEDAAF-87F1-4E5A-A6A5-64248AC991CA}" type="pres">
      <dgm:prSet presAssocID="{FD4D52EA-7B0D-42D8-BDC8-DC14B83F6F46}" presName="hierChild4" presStyleCnt="0"/>
      <dgm:spPr/>
    </dgm:pt>
    <dgm:pt modelId="{65D96FF4-0096-49D5-B9E5-F82DBC9C42CB}" type="pres">
      <dgm:prSet presAssocID="{FD4D52EA-7B0D-42D8-BDC8-DC14B83F6F46}" presName="hierChild5" presStyleCnt="0"/>
      <dgm:spPr/>
    </dgm:pt>
    <dgm:pt modelId="{8A294A43-82D0-44FD-A562-42DD9C0270DB}" type="pres">
      <dgm:prSet presAssocID="{83D1D29F-C802-406E-BE1E-AFE93533CA9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2A6F2F8-B198-464B-BC86-A4D0501B0A5E}" type="pres">
      <dgm:prSet presAssocID="{40F9965A-0C39-4A49-95BC-E3505F981A96}" presName="hierRoot2" presStyleCnt="0">
        <dgm:presLayoutVars>
          <dgm:hierBranch val="init"/>
        </dgm:presLayoutVars>
      </dgm:prSet>
      <dgm:spPr/>
    </dgm:pt>
    <dgm:pt modelId="{4C95933C-1EBE-41F7-B0E1-7DC1BEFF619D}" type="pres">
      <dgm:prSet presAssocID="{40F9965A-0C39-4A49-95BC-E3505F981A96}" presName="rootComposite" presStyleCnt="0"/>
      <dgm:spPr/>
    </dgm:pt>
    <dgm:pt modelId="{6F433DA3-3A74-4DD2-BFF9-541FBBA2EF5D}" type="pres">
      <dgm:prSet presAssocID="{40F9965A-0C39-4A49-95BC-E3505F981A9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5407C-436F-48B9-9652-E2C08F120EBC}" type="pres">
      <dgm:prSet presAssocID="{40F9965A-0C39-4A49-95BC-E3505F981A96}" presName="rootConnector" presStyleLbl="node3" presStyleIdx="1" presStyleCnt="2"/>
      <dgm:spPr/>
      <dgm:t>
        <a:bodyPr/>
        <a:lstStyle/>
        <a:p>
          <a:endParaRPr lang="es-ES"/>
        </a:p>
      </dgm:t>
    </dgm:pt>
    <dgm:pt modelId="{5766CC51-25F8-4F62-B933-5EE1CEFE00FA}" type="pres">
      <dgm:prSet presAssocID="{40F9965A-0C39-4A49-95BC-E3505F981A96}" presName="hierChild4" presStyleCnt="0"/>
      <dgm:spPr/>
    </dgm:pt>
    <dgm:pt modelId="{A56B136B-3B65-4FC2-BF00-F5B9DD3B07F0}" type="pres">
      <dgm:prSet presAssocID="{40F9965A-0C39-4A49-95BC-E3505F981A96}" presName="hierChild5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  <dgm:pt modelId="{C699D63A-E63D-49FD-B8E2-6625F7387DA9}" type="pres">
      <dgm:prSet presAssocID="{4B0567FD-991F-470A-A6A9-6E306BAA5DFF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C26F01E1-95DD-4F1C-A815-98F38645525D}" type="pres">
      <dgm:prSet presAssocID="{EE0B2564-5163-4720-B659-A775052AC903}" presName="hierRoot3" presStyleCnt="0">
        <dgm:presLayoutVars>
          <dgm:hierBranch val="init"/>
        </dgm:presLayoutVars>
      </dgm:prSet>
      <dgm:spPr/>
    </dgm:pt>
    <dgm:pt modelId="{09C43D52-9571-4B64-ACB4-468B064997A3}" type="pres">
      <dgm:prSet presAssocID="{EE0B2564-5163-4720-B659-A775052AC903}" presName="rootComposite3" presStyleCnt="0"/>
      <dgm:spPr/>
    </dgm:pt>
    <dgm:pt modelId="{22B9A456-67FB-4D0D-88C2-4E7A1F471362}" type="pres">
      <dgm:prSet presAssocID="{EE0B2564-5163-4720-B659-A775052AC903}" presName="rootText3" presStyleLbl="asst1" presStyleIdx="0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1DAAC-C4D5-461F-99A8-FCE11385B26A}" type="pres">
      <dgm:prSet presAssocID="{EE0B2564-5163-4720-B659-A775052AC90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C817CAE-25D3-431D-9A19-8C8FD01EC2D3}" type="pres">
      <dgm:prSet presAssocID="{EE0B2564-5163-4720-B659-A775052AC903}" presName="hierChild6" presStyleCnt="0"/>
      <dgm:spPr/>
    </dgm:pt>
    <dgm:pt modelId="{FB044CF6-0AEE-444C-BF0E-A3189E240F5C}" type="pres">
      <dgm:prSet presAssocID="{EE0B2564-5163-4720-B659-A775052AC903}" presName="hierChild7" presStyleCnt="0"/>
      <dgm:spPr/>
    </dgm:pt>
    <dgm:pt modelId="{B4D4C557-DBA5-46A9-A638-507119B32B67}" type="pres">
      <dgm:prSet presAssocID="{8157342E-1228-4FAF-A49A-76AF44B880F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F802B7-3C4A-4478-A012-49BC31599CB9}" type="pres">
      <dgm:prSet presAssocID="{C14A335F-8102-4A20-92EA-7731CDB0DDC6}" presName="hierRoot3" presStyleCnt="0">
        <dgm:presLayoutVars>
          <dgm:hierBranch val="init"/>
        </dgm:presLayoutVars>
      </dgm:prSet>
      <dgm:spPr/>
    </dgm:pt>
    <dgm:pt modelId="{B7B87995-6D0D-4CF8-AFF1-AC5970C8E655}" type="pres">
      <dgm:prSet presAssocID="{C14A335F-8102-4A20-92EA-7731CDB0DDC6}" presName="rootComposite3" presStyleCnt="0"/>
      <dgm:spPr/>
    </dgm:pt>
    <dgm:pt modelId="{B52A4421-1364-439C-82BB-4CE3B6C02AAD}" type="pres">
      <dgm:prSet presAssocID="{C14A335F-8102-4A20-92EA-7731CDB0DDC6}" presName="rootText3" presStyleLbl="asst1" presStyleIdx="1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EDEDC7-57A2-48BD-A5C3-617A6E7856D3}" type="pres">
      <dgm:prSet presAssocID="{C14A335F-8102-4A20-92EA-7731CDB0DDC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566D4DB-A52F-423D-8961-4DB36B236E16}" type="pres">
      <dgm:prSet presAssocID="{C14A335F-8102-4A20-92EA-7731CDB0DDC6}" presName="hierChild6" presStyleCnt="0"/>
      <dgm:spPr/>
    </dgm:pt>
    <dgm:pt modelId="{6DC303C1-51F9-49D6-ABA5-8D57301EEDA9}" type="pres">
      <dgm:prSet presAssocID="{C14A335F-8102-4A20-92EA-7731CDB0DDC6}" presName="hierChild7" presStyleCnt="0"/>
      <dgm:spPr/>
    </dgm:pt>
  </dgm:ptLst>
  <dgm:cxnLst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FC7188A5-5534-428E-848E-43510757C9D5}" type="presOf" srcId="{C14A335F-8102-4A20-92EA-7731CDB0DDC6}" destId="{B52A4421-1364-439C-82BB-4CE3B6C02AAD}" srcOrd="0" destOrd="0" presId="urn:microsoft.com/office/officeart/2005/8/layout/orgChart1"/>
    <dgm:cxn modelId="{E3EF4126-3C17-418C-80C1-BB20C2495B8E}" type="presOf" srcId="{FD4D52EA-7B0D-42D8-BDC8-DC14B83F6F46}" destId="{E1DA9E5C-80CC-47E8-A018-B1D76EAAD153}" srcOrd="1" destOrd="0" presId="urn:microsoft.com/office/officeart/2005/8/layout/orgChart1"/>
    <dgm:cxn modelId="{50B8F96C-A494-47C8-A51B-08A9D7E28463}" type="presOf" srcId="{4B0567FD-991F-470A-A6A9-6E306BAA5DFF}" destId="{C699D63A-E63D-49FD-B8E2-6625F7387DA9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7712FC86-9B6E-4502-8A92-A2501828D9E6}" srcId="{7584D7BE-A139-4499-832C-0CCFB098F084}" destId="{C14A335F-8102-4A20-92EA-7731CDB0DDC6}" srcOrd="1" destOrd="0" parTransId="{8157342E-1228-4FAF-A49A-76AF44B880F6}" sibTransId="{1B39F105-1C31-4F8F-9D3E-D2D401F1CB2F}"/>
    <dgm:cxn modelId="{38A8CC06-3872-44D9-BA81-9CC191E166BA}" type="presOf" srcId="{C14A335F-8102-4A20-92EA-7731CDB0DDC6}" destId="{03EDEDC7-57A2-48BD-A5C3-617A6E7856D3}" srcOrd="1" destOrd="0" presId="urn:microsoft.com/office/officeart/2005/8/layout/orgChart1"/>
    <dgm:cxn modelId="{B6D53C68-68D9-43D8-B2C2-E4DA21312067}" type="presOf" srcId="{EE0B2564-5163-4720-B659-A775052AC903}" destId="{5F31DAAC-C4D5-461F-99A8-FCE11385B26A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0BF96DD7-6660-4036-8516-8E41868A39DF}" type="presOf" srcId="{FD4D52EA-7B0D-42D8-BDC8-DC14B83F6F46}" destId="{21539D6C-E026-4906-B5A0-4A9E35F54509}" srcOrd="0" destOrd="0" presId="urn:microsoft.com/office/officeart/2005/8/layout/orgChart1"/>
    <dgm:cxn modelId="{30F7F6D2-E0C3-4385-8E99-93641B928026}" type="presOf" srcId="{EFB26707-77BC-4706-A699-9AE6DA78BE2C}" destId="{8ACCFF91-1E1F-4229-A644-2F054587EC99}" srcOrd="0" destOrd="0" presId="urn:microsoft.com/office/officeart/2005/8/layout/orgChart1"/>
    <dgm:cxn modelId="{1E0A2294-274D-4631-8B04-1F31145EFFB1}" type="presOf" srcId="{EE0B2564-5163-4720-B659-A775052AC903}" destId="{22B9A456-67FB-4D0D-88C2-4E7A1F471362}" srcOrd="0" destOrd="0" presId="urn:microsoft.com/office/officeart/2005/8/layout/orgChart1"/>
    <dgm:cxn modelId="{DBC18E27-EF32-4451-8647-F85B4DEF3F57}" type="presOf" srcId="{8157342E-1228-4FAF-A49A-76AF44B880F6}" destId="{B4D4C557-DBA5-46A9-A638-507119B32B67}" srcOrd="0" destOrd="0" presId="urn:microsoft.com/office/officeart/2005/8/layout/orgChart1"/>
    <dgm:cxn modelId="{2264E77B-E9AE-432A-A156-339991ECD133}" type="presOf" srcId="{40F9965A-0C39-4A49-95BC-E3505F981A96}" destId="{6F433DA3-3A74-4DD2-BFF9-541FBBA2EF5D}" srcOrd="0" destOrd="0" presId="urn:microsoft.com/office/officeart/2005/8/layout/orgChart1"/>
    <dgm:cxn modelId="{E6FF27EE-05AF-4988-8415-81ABB79C17A3}" srcId="{7584D7BE-A139-4499-832C-0CCFB098F084}" destId="{EE0B2564-5163-4720-B659-A775052AC903}" srcOrd="0" destOrd="0" parTransId="{4B0567FD-991F-470A-A6A9-6E306BAA5DFF}" sibTransId="{782C18F9-8E2E-47AD-94AB-D212C75F715E}"/>
    <dgm:cxn modelId="{EADA666F-6163-4BD9-8DF6-A333B48BCFEE}" type="presOf" srcId="{40F9965A-0C39-4A49-95BC-E3505F981A96}" destId="{F615407C-436F-48B9-9652-E2C08F120EBC}" srcOrd="1" destOrd="0" presId="urn:microsoft.com/office/officeart/2005/8/layout/orgChart1"/>
    <dgm:cxn modelId="{F3A2C812-6497-4576-B583-B7ADD0996153}" type="presOf" srcId="{83D1D29F-C802-406E-BE1E-AFE93533CA95}" destId="{8A294A43-82D0-44FD-A562-42DD9C0270DB}" srcOrd="0" destOrd="0" presId="urn:microsoft.com/office/officeart/2005/8/layout/orgChart1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20FDB5AB-BDB5-4B39-B4BD-B020A03C2AC4}" srcId="{7584D7BE-A139-4499-832C-0CCFB098F084}" destId="{87B3DF42-E808-4898-A7EE-10BCD2511D87}" srcOrd="2" destOrd="0" parTransId="{3DD60197-9CBD-4448-8D8E-8200D8DC15AC}" sibTransId="{611B12D6-5E81-4BCB-83C9-ACFCE0AC7427}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49473C8E-98BA-45A3-9BE8-5D4CD2D20669}" srcId="{87B3DF42-E808-4898-A7EE-10BCD2511D87}" destId="{FD4D52EA-7B0D-42D8-BDC8-DC14B83F6F46}" srcOrd="0" destOrd="0" parTransId="{EFB26707-77BC-4706-A699-9AE6DA78BE2C}" sibTransId="{99E81071-CB4D-45F8-B164-E3640847F0D0}"/>
    <dgm:cxn modelId="{B9F5F127-0B5C-4E82-ABF3-6A03658EB76F}" srcId="{87B3DF42-E808-4898-A7EE-10BCD2511D87}" destId="{40F9965A-0C39-4A49-95BC-E3505F981A96}" srcOrd="1" destOrd="0" parTransId="{83D1D29F-C802-406E-BE1E-AFE93533CA95}" sibTransId="{11C4947F-AA71-43C4-A165-69E416638F48}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EDCDFB3B-4508-4893-823D-E5ACF02BFC9A}" type="presParOf" srcId="{70DE5199-9356-4319-BF02-A8688E9546A0}" destId="{8ACCFF91-1E1F-4229-A644-2F054587EC99}" srcOrd="0" destOrd="0" presId="urn:microsoft.com/office/officeart/2005/8/layout/orgChart1"/>
    <dgm:cxn modelId="{349BCD90-6E99-424D-AD61-E50BF3AC545B}" type="presParOf" srcId="{70DE5199-9356-4319-BF02-A8688E9546A0}" destId="{F3E516D0-8285-4FE1-9373-C0CAB437409E}" srcOrd="1" destOrd="0" presId="urn:microsoft.com/office/officeart/2005/8/layout/orgChart1"/>
    <dgm:cxn modelId="{EF7DC97C-6977-4B09-9334-12066F24EE9C}" type="presParOf" srcId="{F3E516D0-8285-4FE1-9373-C0CAB437409E}" destId="{9E16AC12-DC1E-4B64-A972-2867FE8DE1A2}" srcOrd="0" destOrd="0" presId="urn:microsoft.com/office/officeart/2005/8/layout/orgChart1"/>
    <dgm:cxn modelId="{5EB9482A-6BE6-4CDC-A1A7-6604E0F5CD92}" type="presParOf" srcId="{9E16AC12-DC1E-4B64-A972-2867FE8DE1A2}" destId="{21539D6C-E026-4906-B5A0-4A9E35F54509}" srcOrd="0" destOrd="0" presId="urn:microsoft.com/office/officeart/2005/8/layout/orgChart1"/>
    <dgm:cxn modelId="{3AA9274B-3D9F-40EC-B7C2-A0A68CB690B3}" type="presParOf" srcId="{9E16AC12-DC1E-4B64-A972-2867FE8DE1A2}" destId="{E1DA9E5C-80CC-47E8-A018-B1D76EAAD153}" srcOrd="1" destOrd="0" presId="urn:microsoft.com/office/officeart/2005/8/layout/orgChart1"/>
    <dgm:cxn modelId="{5CBFC8B2-958E-44A1-A508-354F90C1EE5B}" type="presParOf" srcId="{F3E516D0-8285-4FE1-9373-C0CAB437409E}" destId="{43DEDAAF-87F1-4E5A-A6A5-64248AC991CA}" srcOrd="1" destOrd="0" presId="urn:microsoft.com/office/officeart/2005/8/layout/orgChart1"/>
    <dgm:cxn modelId="{2EE2F56B-11BA-4B14-9F21-1B00CE8046B6}" type="presParOf" srcId="{F3E516D0-8285-4FE1-9373-C0CAB437409E}" destId="{65D96FF4-0096-49D5-B9E5-F82DBC9C42CB}" srcOrd="2" destOrd="0" presId="urn:microsoft.com/office/officeart/2005/8/layout/orgChart1"/>
    <dgm:cxn modelId="{0D36FF34-F3FF-493F-9732-E3A945EA315B}" type="presParOf" srcId="{70DE5199-9356-4319-BF02-A8688E9546A0}" destId="{8A294A43-82D0-44FD-A562-42DD9C0270DB}" srcOrd="2" destOrd="0" presId="urn:microsoft.com/office/officeart/2005/8/layout/orgChart1"/>
    <dgm:cxn modelId="{9A217E8D-1B28-4AC7-B09E-CF02CCC5FA33}" type="presParOf" srcId="{70DE5199-9356-4319-BF02-A8688E9546A0}" destId="{C2A6F2F8-B198-464B-BC86-A4D0501B0A5E}" srcOrd="3" destOrd="0" presId="urn:microsoft.com/office/officeart/2005/8/layout/orgChart1"/>
    <dgm:cxn modelId="{8E0E31E8-89A7-44F0-A6F8-5D4E0EF26B26}" type="presParOf" srcId="{C2A6F2F8-B198-464B-BC86-A4D0501B0A5E}" destId="{4C95933C-1EBE-41F7-B0E1-7DC1BEFF619D}" srcOrd="0" destOrd="0" presId="urn:microsoft.com/office/officeart/2005/8/layout/orgChart1"/>
    <dgm:cxn modelId="{E23FCF67-40DE-43E3-9C76-A47C2C41DC80}" type="presParOf" srcId="{4C95933C-1EBE-41F7-B0E1-7DC1BEFF619D}" destId="{6F433DA3-3A74-4DD2-BFF9-541FBBA2EF5D}" srcOrd="0" destOrd="0" presId="urn:microsoft.com/office/officeart/2005/8/layout/orgChart1"/>
    <dgm:cxn modelId="{12EB122A-EBE5-4F2D-811D-E113BB252BDF}" type="presParOf" srcId="{4C95933C-1EBE-41F7-B0E1-7DC1BEFF619D}" destId="{F615407C-436F-48B9-9652-E2C08F120EBC}" srcOrd="1" destOrd="0" presId="urn:microsoft.com/office/officeart/2005/8/layout/orgChart1"/>
    <dgm:cxn modelId="{5BC26BEA-B66D-444E-9B43-D989BCEB0293}" type="presParOf" srcId="{C2A6F2F8-B198-464B-BC86-A4D0501B0A5E}" destId="{5766CC51-25F8-4F62-B933-5EE1CEFE00FA}" srcOrd="1" destOrd="0" presId="urn:microsoft.com/office/officeart/2005/8/layout/orgChart1"/>
    <dgm:cxn modelId="{FD312CC2-FBDD-44AD-84B7-01C252ABC06F}" type="presParOf" srcId="{C2A6F2F8-B198-464B-BC86-A4D0501B0A5E}" destId="{A56B136B-3B65-4FC2-BF00-F5B9DD3B07F0}" srcOrd="2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  <dgm:cxn modelId="{72F886D3-4BC0-4CD1-8E31-AB8355CE60E7}" type="presParOf" srcId="{60659B8A-0C15-4A14-9B41-72366BA2118B}" destId="{C699D63A-E63D-49FD-B8E2-6625F7387DA9}" srcOrd="0" destOrd="0" presId="urn:microsoft.com/office/officeart/2005/8/layout/orgChart1"/>
    <dgm:cxn modelId="{59B24943-AB6B-4D7D-B099-8E23C9509ACD}" type="presParOf" srcId="{60659B8A-0C15-4A14-9B41-72366BA2118B}" destId="{C26F01E1-95DD-4F1C-A815-98F38645525D}" srcOrd="1" destOrd="0" presId="urn:microsoft.com/office/officeart/2005/8/layout/orgChart1"/>
    <dgm:cxn modelId="{549CA758-65D5-4AB7-8949-81A7D551E691}" type="presParOf" srcId="{C26F01E1-95DD-4F1C-A815-98F38645525D}" destId="{09C43D52-9571-4B64-ACB4-468B064997A3}" srcOrd="0" destOrd="0" presId="urn:microsoft.com/office/officeart/2005/8/layout/orgChart1"/>
    <dgm:cxn modelId="{5C476987-7DCB-4F96-80D7-7955DD4DB9C8}" type="presParOf" srcId="{09C43D52-9571-4B64-ACB4-468B064997A3}" destId="{22B9A456-67FB-4D0D-88C2-4E7A1F471362}" srcOrd="0" destOrd="0" presId="urn:microsoft.com/office/officeart/2005/8/layout/orgChart1"/>
    <dgm:cxn modelId="{C6E936B0-DC5F-4D6C-9E23-F1BABF1E8A01}" type="presParOf" srcId="{09C43D52-9571-4B64-ACB4-468B064997A3}" destId="{5F31DAAC-C4D5-461F-99A8-FCE11385B26A}" srcOrd="1" destOrd="0" presId="urn:microsoft.com/office/officeart/2005/8/layout/orgChart1"/>
    <dgm:cxn modelId="{960B7F49-2012-46C1-9BB5-1C194C4DCDDE}" type="presParOf" srcId="{C26F01E1-95DD-4F1C-A815-98F38645525D}" destId="{DC817CAE-25D3-431D-9A19-8C8FD01EC2D3}" srcOrd="1" destOrd="0" presId="urn:microsoft.com/office/officeart/2005/8/layout/orgChart1"/>
    <dgm:cxn modelId="{C76FA928-F530-450C-A8BA-60067C854935}" type="presParOf" srcId="{C26F01E1-95DD-4F1C-A815-98F38645525D}" destId="{FB044CF6-0AEE-444C-BF0E-A3189E240F5C}" srcOrd="2" destOrd="0" presId="urn:microsoft.com/office/officeart/2005/8/layout/orgChart1"/>
    <dgm:cxn modelId="{E2FA12B9-F3C4-4E5D-BE6B-2A69BC782B6E}" type="presParOf" srcId="{60659B8A-0C15-4A14-9B41-72366BA2118B}" destId="{B4D4C557-DBA5-46A9-A638-507119B32B67}" srcOrd="2" destOrd="0" presId="urn:microsoft.com/office/officeart/2005/8/layout/orgChart1"/>
    <dgm:cxn modelId="{DBA5AB1F-9DBE-4DF5-BC31-30BBCC5CB3E1}" type="presParOf" srcId="{60659B8A-0C15-4A14-9B41-72366BA2118B}" destId="{43F802B7-3C4A-4478-A012-49BC31599CB9}" srcOrd="3" destOrd="0" presId="urn:microsoft.com/office/officeart/2005/8/layout/orgChart1"/>
    <dgm:cxn modelId="{DF738331-5DFF-4EB8-B378-6A571C74732C}" type="presParOf" srcId="{43F802B7-3C4A-4478-A012-49BC31599CB9}" destId="{B7B87995-6D0D-4CF8-AFF1-AC5970C8E655}" srcOrd="0" destOrd="0" presId="urn:microsoft.com/office/officeart/2005/8/layout/orgChart1"/>
    <dgm:cxn modelId="{5D7D1D69-619D-4F39-8F37-BD539E076D33}" type="presParOf" srcId="{B7B87995-6D0D-4CF8-AFF1-AC5970C8E655}" destId="{B52A4421-1364-439C-82BB-4CE3B6C02AAD}" srcOrd="0" destOrd="0" presId="urn:microsoft.com/office/officeart/2005/8/layout/orgChart1"/>
    <dgm:cxn modelId="{002D2E83-4CFA-40BF-B144-218F9A9CCC44}" type="presParOf" srcId="{B7B87995-6D0D-4CF8-AFF1-AC5970C8E655}" destId="{03EDEDC7-57A2-48BD-A5C3-617A6E7856D3}" srcOrd="1" destOrd="0" presId="urn:microsoft.com/office/officeart/2005/8/layout/orgChart1"/>
    <dgm:cxn modelId="{4CDA27DD-D094-4983-AA34-9E5E01F0A03C}" type="presParOf" srcId="{43F802B7-3C4A-4478-A012-49BC31599CB9}" destId="{B566D4DB-A52F-423D-8961-4DB36B236E16}" srcOrd="1" destOrd="0" presId="urn:microsoft.com/office/officeart/2005/8/layout/orgChart1"/>
    <dgm:cxn modelId="{1DB79D46-078C-47DE-9773-F05F840EBF9A}" type="presParOf" srcId="{43F802B7-3C4A-4478-A012-49BC31599CB9}" destId="{6DC303C1-51F9-49D6-ABA5-8D57301EE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4E56966-99A0-4906-8CC5-38EBDF74A9CB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</a:t>
          </a:r>
        </a:p>
      </dgm:t>
    </dgm:pt>
    <dgm:pt modelId="{06BDB05B-11ED-4285-871F-953D7DFFCF57}" type="parTrans" cxnId="{9B4CDE7A-8562-47EE-9512-2A6BEE79D9C5}">
      <dgm:prSet/>
      <dgm:spPr/>
      <dgm:t>
        <a:bodyPr/>
        <a:lstStyle/>
        <a:p>
          <a:endParaRPr lang="es-ES" sz="1200"/>
        </a:p>
      </dgm:t>
    </dgm:pt>
    <dgm:pt modelId="{92EB9B5B-7F90-4882-B97B-9F6FB76817D6}" type="sibTrans" cxnId="{9B4CDE7A-8562-47EE-9512-2A6BEE79D9C5}">
      <dgm:prSet/>
      <dgm:spPr/>
      <dgm:t>
        <a:bodyPr/>
        <a:lstStyle/>
        <a:p>
          <a:endParaRPr lang="es-ES" sz="1200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D2C38E-0394-463F-B3FE-BF43B889A732}" type="pres">
      <dgm:prSet presAssocID="{74E56966-99A0-4906-8CC5-38EBDF74A9CB}" presName="hierRoot1" presStyleCnt="0">
        <dgm:presLayoutVars>
          <dgm:hierBranch val="init"/>
        </dgm:presLayoutVars>
      </dgm:prSet>
      <dgm:spPr/>
    </dgm:pt>
    <dgm:pt modelId="{DBC16801-16EF-49F6-B44F-F8C4E6F9FC52}" type="pres">
      <dgm:prSet presAssocID="{74E56966-99A0-4906-8CC5-38EBDF74A9CB}" presName="rootComposite1" presStyleCnt="0"/>
      <dgm:spPr/>
    </dgm:pt>
    <dgm:pt modelId="{86DC2A59-2EA3-4BA1-940B-CC37FBD7A48E}" type="pres">
      <dgm:prSet presAssocID="{74E56966-99A0-4906-8CC5-38EBDF74A9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1907FD-7549-40D1-A379-7B8E0C25F472}" type="pres">
      <dgm:prSet presAssocID="{74E56966-99A0-4906-8CC5-38EBDF74A9C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03E66FE-8974-4013-97A0-BD22160839D3}" type="pres">
      <dgm:prSet presAssocID="{74E56966-99A0-4906-8CC5-38EBDF74A9CB}" presName="hierChild2" presStyleCnt="0"/>
      <dgm:spPr/>
    </dgm:pt>
    <dgm:pt modelId="{444B0839-1D1C-49EA-9C94-26BFDE3C933D}" type="pres">
      <dgm:prSet presAssocID="{5C05A274-70A9-4CAA-AEAE-1C0728945B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19DD8FD-CD70-46ED-93F5-98A155CA3B1D}" type="pres">
      <dgm:prSet presAssocID="{C425FE50-8A89-44E4-BF5D-91046C6413D2}" presName="hierRoot2" presStyleCnt="0">
        <dgm:presLayoutVars>
          <dgm:hierBranch/>
        </dgm:presLayoutVars>
      </dgm:prSet>
      <dgm:spPr/>
    </dgm:pt>
    <dgm:pt modelId="{6235C852-02F7-46C2-AD6D-2AF94CA72082}" type="pres">
      <dgm:prSet presAssocID="{C425FE50-8A89-44E4-BF5D-91046C6413D2}" presName="rootComposite" presStyleCnt="0"/>
      <dgm:spPr/>
    </dgm:pt>
    <dgm:pt modelId="{5F71949A-86C5-4164-B43D-45B18667D1A8}" type="pres">
      <dgm:prSet presAssocID="{C425FE50-8A89-44E4-BF5D-91046C6413D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17E0B-F188-44CF-9435-9B04D7DE6621}" type="pres">
      <dgm:prSet presAssocID="{C425FE50-8A89-44E4-BF5D-91046C6413D2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288E6F-4E6F-4EEB-98B0-F2206632C22F}" type="pres">
      <dgm:prSet presAssocID="{C425FE50-8A89-44E4-BF5D-91046C6413D2}" presName="hierChild4" presStyleCnt="0"/>
      <dgm:spPr/>
    </dgm:pt>
    <dgm:pt modelId="{4B37FF36-01D3-4673-ABBD-0DD9A95EBD9B}" type="pres">
      <dgm:prSet presAssocID="{158E7B21-C8FB-41FB-9CC2-3F91A5FE3A1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3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9690F0BA-A91B-46C8-9E65-5CD3813484FD}" type="pres">
      <dgm:prSet presAssocID="{EABE282F-553D-4A22-BA80-B9C71E03CBF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3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6FA272E-A082-4ECA-A8F7-4F99BD7D439C}" type="pres">
      <dgm:prSet presAssocID="{C425FE50-8A89-44E4-BF5D-91046C6413D2}" presName="hierChild5" presStyleCnt="0"/>
      <dgm:spPr/>
    </dgm:pt>
    <dgm:pt modelId="{E452642F-BC0A-4E5D-ACE7-163C03877CD5}" type="pres">
      <dgm:prSet presAssocID="{74E56966-99A0-4906-8CC5-38EBDF74A9CB}" presName="hierChild3" presStyleCnt="0"/>
      <dgm:spPr/>
    </dgm:pt>
  </dgm:ptLst>
  <dgm:cxnLst>
    <dgm:cxn modelId="{5038DE82-60A0-4AA6-8C2A-77B113E99B10}" type="presOf" srcId="{C425FE50-8A89-44E4-BF5D-91046C6413D2}" destId="{2D317E0B-F188-44CF-9435-9B04D7DE6621}" srcOrd="1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2227386C-6FD2-453B-81E6-B1335485B201}" type="presOf" srcId="{C425FE50-8A89-44E4-BF5D-91046C6413D2}" destId="{5F71949A-86C5-4164-B43D-45B18667D1A8}" srcOrd="0" destOrd="0" presId="urn:microsoft.com/office/officeart/2005/8/layout/orgChart1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7469223-3E87-4F55-BA50-F97E5A0FC4A8}" type="presOf" srcId="{D7E248D2-E2F9-4CFB-A35D-C64017632B7F}" destId="{3263C41D-9499-403E-BD77-1C5D3F8F691B}" srcOrd="1" destOrd="0" presId="urn:microsoft.com/office/officeart/2005/8/layout/orgChart1"/>
    <dgm:cxn modelId="{9A63320D-6109-4DF7-8C0E-0BC40FD0D9D7}" type="presOf" srcId="{4404A4BF-B80F-4A13-B0D6-C6615CFF15F8}" destId="{A90AF1C4-E96D-4B4F-A610-9E08A19866C1}" srcOrd="0" destOrd="0" presId="urn:microsoft.com/office/officeart/2005/8/layout/orgChart1"/>
    <dgm:cxn modelId="{ABC06A6A-9EB9-4FF6-918A-97F26D783593}" type="presOf" srcId="{4404A4BF-B80F-4A13-B0D6-C6615CFF15F8}" destId="{0059DD17-F63E-45F8-9AA2-4379B0C27933}" srcOrd="1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6E331895-F3AE-4B89-BD63-3DDEAECEE76F}" type="presOf" srcId="{74E56966-99A0-4906-8CC5-38EBDF74A9CB}" destId="{D21907FD-7549-40D1-A379-7B8E0C25F472}" srcOrd="1" destOrd="0" presId="urn:microsoft.com/office/officeart/2005/8/layout/orgChart1"/>
    <dgm:cxn modelId="{BBB01935-E835-4624-AA03-A284E57E9299}" type="presOf" srcId="{EABE282F-553D-4A22-BA80-B9C71E03CBF4}" destId="{9690F0BA-A91B-46C8-9E65-5CD3813484FD}" srcOrd="0" destOrd="0" presId="urn:microsoft.com/office/officeart/2005/8/layout/orgChart1"/>
    <dgm:cxn modelId="{9B4CDE7A-8562-47EE-9512-2A6BEE79D9C5}" srcId="{FDCD71FA-F89E-41EB-8536-0ECE97720571}" destId="{74E56966-99A0-4906-8CC5-38EBDF74A9CB}" srcOrd="0" destOrd="0" parTransId="{06BDB05B-11ED-4285-871F-953D7DFFCF57}" sibTransId="{92EB9B5B-7F90-4882-B97B-9F6FB76817D6}"/>
    <dgm:cxn modelId="{4A159C27-AA6C-4920-8652-1C52CD9F9CB5}" type="presOf" srcId="{74E56966-99A0-4906-8CC5-38EBDF74A9CB}" destId="{86DC2A59-2EA3-4BA1-940B-CC37FBD7A48E}" srcOrd="0" destOrd="0" presId="urn:microsoft.com/office/officeart/2005/8/layout/orgChart1"/>
    <dgm:cxn modelId="{735D2C1C-7E89-43DC-90C9-C8563DC58BA7}" type="presOf" srcId="{5C05A274-70A9-4CAA-AEAE-1C0728945B96}" destId="{444B0839-1D1C-49EA-9C94-26BFDE3C933D}" srcOrd="0" destOrd="0" presId="urn:microsoft.com/office/officeart/2005/8/layout/orgChart1"/>
    <dgm:cxn modelId="{848FFBD1-4905-427F-BAB2-EA12AAFE9532}" srcId="{74E56966-99A0-4906-8CC5-38EBDF74A9CB}" destId="{C425FE50-8A89-44E4-BF5D-91046C6413D2}" srcOrd="0" destOrd="0" parTransId="{5C05A274-70A9-4CAA-AEAE-1C0728945B96}" sibTransId="{91188EBD-5B60-48E6-83A0-EE046583A15C}"/>
    <dgm:cxn modelId="{45C9389F-08DF-401E-93BA-7D47F2D13A2A}" type="presOf" srcId="{158E7B21-C8FB-41FB-9CC2-3F91A5FE3A18}" destId="{4B37FF36-01D3-4673-ABBD-0DD9A95EBD9B}" srcOrd="0" destOrd="0" presId="urn:microsoft.com/office/officeart/2005/8/layout/orgChart1"/>
    <dgm:cxn modelId="{3864F18E-2707-4BAC-B49D-5C2D5A5C33A6}" type="presOf" srcId="{D7E248D2-E2F9-4CFB-A35D-C64017632B7F}" destId="{745C10B2-B697-40FF-819A-84ACADD2D7D8}" srcOrd="0" destOrd="0" presId="urn:microsoft.com/office/officeart/2005/8/layout/orgChart1"/>
    <dgm:cxn modelId="{D203FDFF-EF52-42D9-A431-60BAD8AB5654}" type="presParOf" srcId="{3DCE6C79-88F6-4648-9E53-911EDF32D327}" destId="{B9D2C38E-0394-463F-B3FE-BF43B889A732}" srcOrd="0" destOrd="0" presId="urn:microsoft.com/office/officeart/2005/8/layout/orgChart1"/>
    <dgm:cxn modelId="{2074095D-E215-476F-A9E6-F8C53974DCA4}" type="presParOf" srcId="{B9D2C38E-0394-463F-B3FE-BF43B889A732}" destId="{DBC16801-16EF-49F6-B44F-F8C4E6F9FC52}" srcOrd="0" destOrd="0" presId="urn:microsoft.com/office/officeart/2005/8/layout/orgChart1"/>
    <dgm:cxn modelId="{02D19597-6DF4-48B8-85A5-EBC8F24394C3}" type="presParOf" srcId="{DBC16801-16EF-49F6-B44F-F8C4E6F9FC52}" destId="{86DC2A59-2EA3-4BA1-940B-CC37FBD7A48E}" srcOrd="0" destOrd="0" presId="urn:microsoft.com/office/officeart/2005/8/layout/orgChart1"/>
    <dgm:cxn modelId="{7631FD00-9FD4-4FA0-B147-8C3385BE53FB}" type="presParOf" srcId="{DBC16801-16EF-49F6-B44F-F8C4E6F9FC52}" destId="{D21907FD-7549-40D1-A379-7B8E0C25F472}" srcOrd="1" destOrd="0" presId="urn:microsoft.com/office/officeart/2005/8/layout/orgChart1"/>
    <dgm:cxn modelId="{D8C6C955-3270-4938-9F86-1FB6382D56A2}" type="presParOf" srcId="{B9D2C38E-0394-463F-B3FE-BF43B889A732}" destId="{E03E66FE-8974-4013-97A0-BD22160839D3}" srcOrd="1" destOrd="0" presId="urn:microsoft.com/office/officeart/2005/8/layout/orgChart1"/>
    <dgm:cxn modelId="{44B4255C-3E47-43F1-BECC-8A7472988E5C}" type="presParOf" srcId="{E03E66FE-8974-4013-97A0-BD22160839D3}" destId="{444B0839-1D1C-49EA-9C94-26BFDE3C933D}" srcOrd="0" destOrd="0" presId="urn:microsoft.com/office/officeart/2005/8/layout/orgChart1"/>
    <dgm:cxn modelId="{6F8A558F-32B7-4F91-9C9D-E2F6382EF758}" type="presParOf" srcId="{E03E66FE-8974-4013-97A0-BD22160839D3}" destId="{C19DD8FD-CD70-46ED-93F5-98A155CA3B1D}" srcOrd="1" destOrd="0" presId="urn:microsoft.com/office/officeart/2005/8/layout/orgChart1"/>
    <dgm:cxn modelId="{E2E66169-FEB5-4BD4-80B9-DAF2C7F50196}" type="presParOf" srcId="{C19DD8FD-CD70-46ED-93F5-98A155CA3B1D}" destId="{6235C852-02F7-46C2-AD6D-2AF94CA72082}" srcOrd="0" destOrd="0" presId="urn:microsoft.com/office/officeart/2005/8/layout/orgChart1"/>
    <dgm:cxn modelId="{84447B4A-0A92-404B-A121-603D949F414F}" type="presParOf" srcId="{6235C852-02F7-46C2-AD6D-2AF94CA72082}" destId="{5F71949A-86C5-4164-B43D-45B18667D1A8}" srcOrd="0" destOrd="0" presId="urn:microsoft.com/office/officeart/2005/8/layout/orgChart1"/>
    <dgm:cxn modelId="{B8A33578-7F63-459C-9218-C3F2B563C29A}" type="presParOf" srcId="{6235C852-02F7-46C2-AD6D-2AF94CA72082}" destId="{2D317E0B-F188-44CF-9435-9B04D7DE6621}" srcOrd="1" destOrd="0" presId="urn:microsoft.com/office/officeart/2005/8/layout/orgChart1"/>
    <dgm:cxn modelId="{88D2B51B-C8FE-414A-A190-002B0E1BB5E3}" type="presParOf" srcId="{C19DD8FD-CD70-46ED-93F5-98A155CA3B1D}" destId="{54288E6F-4E6F-4EEB-98B0-F2206632C22F}" srcOrd="1" destOrd="0" presId="urn:microsoft.com/office/officeart/2005/8/layout/orgChart1"/>
    <dgm:cxn modelId="{10F4E3FB-7B18-4E8E-BDD2-46B4634EF925}" type="presParOf" srcId="{54288E6F-4E6F-4EEB-98B0-F2206632C22F}" destId="{4B37FF36-01D3-4673-ABBD-0DD9A95EBD9B}" srcOrd="0" destOrd="0" presId="urn:microsoft.com/office/officeart/2005/8/layout/orgChart1"/>
    <dgm:cxn modelId="{0DCDFE44-5457-4CC5-9F2D-0D1E58F4A79E}" type="presParOf" srcId="{54288E6F-4E6F-4EEB-98B0-F2206632C22F}" destId="{F7E5CF74-B137-40D5-9784-9C7C238507E2}" srcOrd="1" destOrd="0" presId="urn:microsoft.com/office/officeart/2005/8/layout/orgChart1"/>
    <dgm:cxn modelId="{32FDC0AE-CA66-45C9-8F25-4AEE3C2BFAB1}" type="presParOf" srcId="{F7E5CF74-B137-40D5-9784-9C7C238507E2}" destId="{D550E14E-6675-449C-90F5-3FEE6863553A}" srcOrd="0" destOrd="0" presId="urn:microsoft.com/office/officeart/2005/8/layout/orgChart1"/>
    <dgm:cxn modelId="{5C85D9DC-C1CC-45E5-BA2F-08A21BF91E42}" type="presParOf" srcId="{D550E14E-6675-449C-90F5-3FEE6863553A}" destId="{745C10B2-B697-40FF-819A-84ACADD2D7D8}" srcOrd="0" destOrd="0" presId="urn:microsoft.com/office/officeart/2005/8/layout/orgChart1"/>
    <dgm:cxn modelId="{BBBD6B89-BFC7-450A-B0D8-6F906F8B7433}" type="presParOf" srcId="{D550E14E-6675-449C-90F5-3FEE6863553A}" destId="{3263C41D-9499-403E-BD77-1C5D3F8F691B}" srcOrd="1" destOrd="0" presId="urn:microsoft.com/office/officeart/2005/8/layout/orgChart1"/>
    <dgm:cxn modelId="{FBD86E1B-DF5B-4318-9180-62AC57AC945A}" type="presParOf" srcId="{F7E5CF74-B137-40D5-9784-9C7C238507E2}" destId="{2C41F363-4813-412D-BCEE-E1A5984D3558}" srcOrd="1" destOrd="0" presId="urn:microsoft.com/office/officeart/2005/8/layout/orgChart1"/>
    <dgm:cxn modelId="{26D4B402-635C-4D2F-80F8-9B6C74435420}" type="presParOf" srcId="{F7E5CF74-B137-40D5-9784-9C7C238507E2}" destId="{2C3A52E9-D2C8-4F15-8E8C-657156BB1707}" srcOrd="2" destOrd="0" presId="urn:microsoft.com/office/officeart/2005/8/layout/orgChart1"/>
    <dgm:cxn modelId="{2C48720C-7D7D-4029-9D32-769B13486F04}" type="presParOf" srcId="{54288E6F-4E6F-4EEB-98B0-F2206632C22F}" destId="{9690F0BA-A91B-46C8-9E65-5CD3813484FD}" srcOrd="2" destOrd="0" presId="urn:microsoft.com/office/officeart/2005/8/layout/orgChart1"/>
    <dgm:cxn modelId="{8B82B6F0-31DD-4C59-A0EC-0C0A3CB2A600}" type="presParOf" srcId="{54288E6F-4E6F-4EEB-98B0-F2206632C22F}" destId="{579B2362-3D24-4310-B70D-EDB323B67D1A}" srcOrd="3" destOrd="0" presId="urn:microsoft.com/office/officeart/2005/8/layout/orgChart1"/>
    <dgm:cxn modelId="{0F5E1955-94E8-4A3E-949B-97931538A293}" type="presParOf" srcId="{579B2362-3D24-4310-B70D-EDB323B67D1A}" destId="{DE280632-03ED-4F43-9EB7-81F3FF50CAE1}" srcOrd="0" destOrd="0" presId="urn:microsoft.com/office/officeart/2005/8/layout/orgChart1"/>
    <dgm:cxn modelId="{7E035F11-1F54-4EF8-975E-A2E8E5F903A4}" type="presParOf" srcId="{DE280632-03ED-4F43-9EB7-81F3FF50CAE1}" destId="{A90AF1C4-E96D-4B4F-A610-9E08A19866C1}" srcOrd="0" destOrd="0" presId="urn:microsoft.com/office/officeart/2005/8/layout/orgChart1"/>
    <dgm:cxn modelId="{3505AB78-93D3-4075-8E25-C61FC1F0AB15}" type="presParOf" srcId="{DE280632-03ED-4F43-9EB7-81F3FF50CAE1}" destId="{0059DD17-F63E-45F8-9AA2-4379B0C27933}" srcOrd="1" destOrd="0" presId="urn:microsoft.com/office/officeart/2005/8/layout/orgChart1"/>
    <dgm:cxn modelId="{C61BBC79-EB26-41E8-9AF3-77164E22F5AF}" type="presParOf" srcId="{579B2362-3D24-4310-B70D-EDB323B67D1A}" destId="{CE161B05-DEB7-4681-A6C0-60C2DC56BCF4}" srcOrd="1" destOrd="0" presId="urn:microsoft.com/office/officeart/2005/8/layout/orgChart1"/>
    <dgm:cxn modelId="{DDAD4743-F86D-40A4-AE3D-07082B354E4D}" type="presParOf" srcId="{579B2362-3D24-4310-B70D-EDB323B67D1A}" destId="{D60BA0A6-8DF6-4492-A345-D4358CBBA93F}" srcOrd="2" destOrd="0" presId="urn:microsoft.com/office/officeart/2005/8/layout/orgChart1"/>
    <dgm:cxn modelId="{51B8BC96-7162-49C9-9993-84C0213874D0}" type="presParOf" srcId="{C19DD8FD-CD70-46ED-93F5-98A155CA3B1D}" destId="{76FA272E-A082-4ECA-A8F7-4F99BD7D439C}" srcOrd="2" destOrd="0" presId="urn:microsoft.com/office/officeart/2005/8/layout/orgChart1"/>
    <dgm:cxn modelId="{51FA3F56-FD98-4147-93AC-3963ADD1FE85}" type="presParOf" srcId="{B9D2C38E-0394-463F-B3FE-BF43B889A732}" destId="{E452642F-BC0A-4E5D-ACE7-163C03877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Trabajador(a) Social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580CC3-D4A9-478C-AFFD-18D89E5568F0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1BEB005B-C2D3-47E0-A03A-58D177F1B482}" type="parTrans" cxnId="{F072EFFF-6364-48D1-82ED-F0F9AB839294}">
      <dgm:prSet/>
      <dgm:spPr/>
      <dgm:t>
        <a:bodyPr/>
        <a:lstStyle/>
        <a:p>
          <a:endParaRPr lang="es-ES" sz="1200"/>
        </a:p>
      </dgm:t>
    </dgm:pt>
    <dgm:pt modelId="{632F4664-C78E-4B3C-B03B-125A1CDD1B80}" type="sibTrans" cxnId="{F072EFFF-6364-48D1-82ED-F0F9AB839294}">
      <dgm:prSet/>
      <dgm:spPr/>
      <dgm:t>
        <a:bodyPr/>
        <a:lstStyle/>
        <a:p>
          <a:endParaRPr lang="es-ES" sz="1200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Secretaria(o) </a:t>
          </a:r>
        </a:p>
        <a:p>
          <a:r>
            <a:rPr lang="es-ES" sz="1200" dirty="0" smtClean="0"/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769A75-B52B-4ACA-8F4E-7417A751315A}" type="pres">
      <dgm:prSet presAssocID="{38580CC3-D4A9-478C-AFFD-18D89E5568F0}" presName="hierRoot1" presStyleCnt="0">
        <dgm:presLayoutVars>
          <dgm:hierBranch val="init"/>
        </dgm:presLayoutVars>
      </dgm:prSet>
      <dgm:spPr/>
    </dgm:pt>
    <dgm:pt modelId="{F4F37602-C754-4FFF-BC74-279F083D4970}" type="pres">
      <dgm:prSet presAssocID="{38580CC3-D4A9-478C-AFFD-18D89E5568F0}" presName="rootComposite1" presStyleCnt="0"/>
      <dgm:spPr/>
    </dgm:pt>
    <dgm:pt modelId="{373A8196-A5A1-4771-9930-A3E6AB0DCD6E}" type="pres">
      <dgm:prSet presAssocID="{38580CC3-D4A9-478C-AFFD-18D89E5568F0}" presName="rootText1" presStyleLbl="node0" presStyleIdx="0" presStyleCnt="1" custScaleX="198526" custScaleY="121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9C7343-FC1E-4EE2-83CE-84A0AF0CA7FC}" type="pres">
      <dgm:prSet presAssocID="{38580CC3-D4A9-478C-AFFD-18D89E5568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1D7749-C2A1-4B99-92A7-8BBED62F58DB}" type="pres">
      <dgm:prSet presAssocID="{38580CC3-D4A9-478C-AFFD-18D89E5568F0}" presName="hierChild2" presStyleCnt="0"/>
      <dgm:spPr/>
    </dgm:pt>
    <dgm:pt modelId="{EB8C9062-3D9A-42CD-8964-60808494CDD3}" type="pres">
      <dgm:prSet presAssocID="{517F2173-EB96-42D9-8A43-C63DCD0AAE4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E9D281C-3E0B-4330-B7F6-3E9B15538E31}" type="pres">
      <dgm:prSet presAssocID="{39A0861A-23AD-4C71-8CA1-6781D95CF2D0}" presName="hierRoot2" presStyleCnt="0">
        <dgm:presLayoutVars>
          <dgm:hierBranch/>
        </dgm:presLayoutVars>
      </dgm:prSet>
      <dgm:spPr/>
    </dgm:pt>
    <dgm:pt modelId="{2C522CEA-BAF6-4227-AD2F-AE18468F7571}" type="pres">
      <dgm:prSet presAssocID="{39A0861A-23AD-4C71-8CA1-6781D95CF2D0}" presName="rootComposite" presStyleCnt="0"/>
      <dgm:spPr/>
    </dgm:pt>
    <dgm:pt modelId="{22C3A45E-19AF-45F5-8174-BB9FC15A943B}" type="pres">
      <dgm:prSet presAssocID="{39A0861A-23AD-4C71-8CA1-6781D95CF2D0}" presName="rootText" presStyleLbl="node2" presStyleIdx="0" presStyleCnt="1" custScaleX="186698" custScaleY="89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4F908-09F3-4A09-B6A1-C682DB15228A}" type="pres">
      <dgm:prSet presAssocID="{39A0861A-23AD-4C71-8CA1-6781D95CF2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FBA295-684A-4687-9979-D5D2F8C9281E}" type="pres">
      <dgm:prSet presAssocID="{39A0861A-23AD-4C71-8CA1-6781D95CF2D0}" presName="hierChild4" presStyleCnt="0"/>
      <dgm:spPr/>
    </dgm:pt>
    <dgm:pt modelId="{0B5BF414-D5FD-41DB-93C7-8DDFA5266F46}" type="pres">
      <dgm:prSet presAssocID="{D483BA12-C240-4844-B733-9E6DA045634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3" presStyleIdx="0" presStyleCnt="2" custScaleX="125119" custScaleY="87939" custLinFactNeighborX="-6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3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4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4" presStyleIdx="0" presStyleCnt="2" custScaleX="183661" custScaleY="259367" custLinFactNeighborX="-6147" custLinFactNeighborY="-48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4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4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3" presStyleIdx="0" presStyleCnt="1" custScaleY="69788" custLinFactNeighborX="-13138" custLinFactNeighborY="-255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3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13675DBF-CDDD-40EB-9D17-33FC74446CB8}" type="pres">
      <dgm:prSet presAssocID="{2C6EC1FE-A513-4C52-9196-DD97DDA4A16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</dgm:pt>
    <dgm:pt modelId="{AFEEFFD1-EABF-4B61-8321-A87834D2CC28}" type="pres">
      <dgm:prSet presAssocID="{483D98F0-B23E-440A-9606-11FD13FE8C4C}" presName="rootComposite" presStyleCnt="0"/>
      <dgm:spPr/>
    </dgm:pt>
    <dgm:pt modelId="{F80727AF-3372-4B83-BFD8-D577F70FB0A1}" type="pres">
      <dgm:prSet presAssocID="{483D98F0-B23E-440A-9606-11FD13FE8C4C}" presName="rootText" presStyleLbl="node3" presStyleIdx="1" presStyleCnt="2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3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</dgm:pt>
    <dgm:pt modelId="{5DE9D987-C458-48E9-88A6-AE946254A599}" type="pres">
      <dgm:prSet presAssocID="{217749D0-2124-4B24-A1E8-9248C42371D5}" presName="Name35" presStyleLbl="parChTrans1D4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</dgm:pt>
    <dgm:pt modelId="{682FE45B-CE1C-4FBE-9B85-FF249FC842F3}" type="pres">
      <dgm:prSet presAssocID="{0597B1DB-176E-420F-9B3E-B22261C7A5FF}" presName="rootComposite" presStyleCnt="0"/>
      <dgm:spPr/>
    </dgm:pt>
    <dgm:pt modelId="{DA7781BC-512E-4C51-A831-E21D36B51DC0}" type="pres">
      <dgm:prSet presAssocID="{0597B1DB-176E-420F-9B3E-B22261C7A5FF}" presName="rootText" presStyleLbl="node4" presStyleIdx="1" presStyleCnt="2" custScaleX="157138" custScaleY="165905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4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</dgm:pt>
    <dgm:pt modelId="{13024B60-7CDE-47F8-A5E7-23EE8706D84E}" type="pres">
      <dgm:prSet presAssocID="{0597B1DB-176E-420F-9B3E-B22261C7A5FF}" presName="hierChild5" presStyleCnt="0"/>
      <dgm:spPr/>
    </dgm:pt>
    <dgm:pt modelId="{4C24ABB2-DA7F-4646-88AE-EE9B39D6364D}" type="pres">
      <dgm:prSet presAssocID="{483D98F0-B23E-440A-9606-11FD13FE8C4C}" presName="hierChild5" presStyleCnt="0"/>
      <dgm:spPr/>
    </dgm:pt>
    <dgm:pt modelId="{F52D65A6-5792-4623-9CC0-6047826BA086}" type="pres">
      <dgm:prSet presAssocID="{39A0861A-23AD-4C71-8CA1-6781D95CF2D0}" presName="hierChild5" presStyleCnt="0"/>
      <dgm:spPr/>
    </dgm:pt>
    <dgm:pt modelId="{CA18FA1E-6C06-433A-9D49-7837ADC639E8}" type="pres">
      <dgm:prSet presAssocID="{38580CC3-D4A9-478C-AFFD-18D89E5568F0}" presName="hierChild3" presStyleCnt="0"/>
      <dgm:spPr/>
    </dgm:pt>
  </dgm:ptLst>
  <dgm:cxnLst>
    <dgm:cxn modelId="{F48A42B5-EB39-4B36-8C90-14961DD64BB6}" type="presOf" srcId="{217749D0-2124-4B24-A1E8-9248C42371D5}" destId="{5DE9D987-C458-48E9-88A6-AE946254A599}" srcOrd="0" destOrd="0" presId="urn:microsoft.com/office/officeart/2005/8/layout/orgChart1"/>
    <dgm:cxn modelId="{F6986B06-830B-4DDC-BACA-C39411DD9DC8}" type="presOf" srcId="{4915476C-6BB5-42CB-BC24-027DF0442743}" destId="{F92C6587-5E08-41BF-989D-05A4FBEC95A1}" srcOrd="0" destOrd="0" presId="urn:microsoft.com/office/officeart/2005/8/layout/orgChart1"/>
    <dgm:cxn modelId="{6AC4BE47-8ADE-404F-AD22-3C83D66460B4}" type="presOf" srcId="{0597B1DB-176E-420F-9B3E-B22261C7A5FF}" destId="{A72B2BC7-DCD1-4F02-9740-070C7812E608}" srcOrd="1" destOrd="0" presId="urn:microsoft.com/office/officeart/2005/8/layout/orgChart1"/>
    <dgm:cxn modelId="{4AE98017-3C5B-4998-ACD9-D415A6DB0C23}" type="presOf" srcId="{BD036DA5-3AFF-451C-895C-651C4B3787CD}" destId="{9FED3313-C910-4298-A6BD-D4C1DA73099F}" srcOrd="1" destOrd="0" presId="urn:microsoft.com/office/officeart/2005/8/layout/orgChart1"/>
    <dgm:cxn modelId="{196DADD7-CCC9-4956-BD0F-28D0EB81C98E}" type="presOf" srcId="{483D98F0-B23E-440A-9606-11FD13FE8C4C}" destId="{F80727AF-3372-4B83-BFD8-D577F70FB0A1}" srcOrd="0" destOrd="0" presId="urn:microsoft.com/office/officeart/2005/8/layout/orgChart1"/>
    <dgm:cxn modelId="{2842403A-533D-409C-93C2-440F8E096B4C}" srcId="{38580CC3-D4A9-478C-AFFD-18D89E5568F0}" destId="{39A0861A-23AD-4C71-8CA1-6781D95CF2D0}" srcOrd="0" destOrd="0" parTransId="{517F2173-EB96-42D9-8A43-C63DCD0AAE4B}" sibTransId="{E2AA9875-8658-4E6E-84A0-50134D9C5863}"/>
    <dgm:cxn modelId="{D5C4C99F-F71D-4CD7-96DF-4DF7B417704B}" type="presOf" srcId="{0597B1DB-176E-420F-9B3E-B22261C7A5FF}" destId="{DA7781BC-512E-4C51-A831-E21D36B51DC0}" srcOrd="0" destOrd="0" presId="urn:microsoft.com/office/officeart/2005/8/layout/orgChart1"/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C0A6369B-050A-4D4F-AD54-0937611C2A49}" type="presOf" srcId="{414F966D-B8FF-48BA-8BA6-B5E939D5A09C}" destId="{146AA70C-856F-486F-B021-0B0D12DE278A}" srcOrd="0" destOrd="0" presId="urn:microsoft.com/office/officeart/2005/8/layout/orgChart1"/>
    <dgm:cxn modelId="{F072EFFF-6364-48D1-82ED-F0F9AB839294}" srcId="{5ECD506D-41EC-4E18-92FB-9241704C27A4}" destId="{38580CC3-D4A9-478C-AFFD-18D89E5568F0}" srcOrd="0" destOrd="0" parTransId="{1BEB005B-C2D3-47E0-A03A-58D177F1B482}" sibTransId="{632F4664-C78E-4B3C-B03B-125A1CDD1B80}"/>
    <dgm:cxn modelId="{B7F5DB01-8455-47A2-852C-0EED56A181E9}" type="presOf" srcId="{39A0861A-23AD-4C71-8CA1-6781D95CF2D0}" destId="{22C3A45E-19AF-45F5-8174-BB9FC15A943B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22065BBE-229E-47D6-A96C-493E023F2CD4}" type="presOf" srcId="{F3F5681E-5344-4FDF-930C-1AE8ED1363BF}" destId="{B61EF2CB-22FD-452A-BA40-1A85204C250E}" srcOrd="1" destOrd="0" presId="urn:microsoft.com/office/officeart/2005/8/layout/orgChart1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B6728B42-544B-4F95-BDBF-0028F65CCBB9}" type="presOf" srcId="{483D98F0-B23E-440A-9606-11FD13FE8C4C}" destId="{C300303F-6852-4DB4-8074-D9A21D5BC470}" srcOrd="1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A7DC9D87-8D7B-4855-A5A5-D9FBD41B5CC0}" type="presOf" srcId="{4915476C-6BB5-42CB-BC24-027DF0442743}" destId="{0BE959FE-7F27-4C3E-A520-E2682D7B3436}" srcOrd="1" destOrd="0" presId="urn:microsoft.com/office/officeart/2005/8/layout/orgChart1"/>
    <dgm:cxn modelId="{8C84FE7B-C6B4-45A9-82A6-85D044D46A3D}" type="presOf" srcId="{517F2173-EB96-42D9-8A43-C63DCD0AAE4B}" destId="{EB8C9062-3D9A-42CD-8964-60808494CDD3}" srcOrd="0" destOrd="0" presId="urn:microsoft.com/office/officeart/2005/8/layout/orgChart1"/>
    <dgm:cxn modelId="{CA2A18B8-339B-46D6-9DE8-B07B1509F87E}" type="presOf" srcId="{BD036DA5-3AFF-451C-895C-651C4B3787CD}" destId="{20A966C6-7822-45B6-9C18-FF3DF01A5D66}" srcOrd="0" destOrd="0" presId="urn:microsoft.com/office/officeart/2005/8/layout/orgChart1"/>
    <dgm:cxn modelId="{DC3E2AAE-92F2-469F-B035-429620DA78D8}" type="presOf" srcId="{2C6EC1FE-A513-4C52-9196-DD97DDA4A166}" destId="{13675DBF-CDDD-40EB-9D17-33FC74446CB8}" srcOrd="0" destOrd="0" presId="urn:microsoft.com/office/officeart/2005/8/layout/orgChart1"/>
    <dgm:cxn modelId="{256EAFFF-03BB-4B39-AEC5-FC212A867389}" type="presOf" srcId="{38580CC3-D4A9-478C-AFFD-18D89E5568F0}" destId="{A79C7343-FC1E-4EE2-83CE-84A0AF0CA7FC}" srcOrd="1" destOrd="0" presId="urn:microsoft.com/office/officeart/2005/8/layout/orgChart1"/>
    <dgm:cxn modelId="{482CE5CE-1793-4CD5-B7F2-F23FAD0BCA8F}" type="presOf" srcId="{F3F5681E-5344-4FDF-930C-1AE8ED1363BF}" destId="{F2E1BE7D-62BB-4D55-A68F-CA5000549E04}" srcOrd="0" destOrd="0" presId="urn:microsoft.com/office/officeart/2005/8/layout/orgChart1"/>
    <dgm:cxn modelId="{1FF24814-C047-4E52-B596-6C5EACE3EA7A}" type="presOf" srcId="{38580CC3-D4A9-478C-AFFD-18D89E5568F0}" destId="{373A8196-A5A1-4771-9930-A3E6AB0DCD6E}" srcOrd="0" destOrd="0" presId="urn:microsoft.com/office/officeart/2005/8/layout/orgChart1"/>
    <dgm:cxn modelId="{ECF8D257-A792-4F19-A586-80F77020BF4D}" type="presOf" srcId="{55D01A91-1EC7-4DFE-97AE-0F3A3AD0347F}" destId="{9D082E29-C6E3-42CC-AFF7-9BCC3AB4545F}" srcOrd="0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8F588579-CE65-4262-835E-28FE008526C5}" type="presOf" srcId="{D483BA12-C240-4844-B733-9E6DA045634E}" destId="{0B5BF414-D5FD-41DB-93C7-8DDFA5266F46}" srcOrd="0" destOrd="0" presId="urn:microsoft.com/office/officeart/2005/8/layout/orgChart1"/>
    <dgm:cxn modelId="{F4EDC4A0-4B07-479B-B9AF-FA1F986A33B3}" type="presOf" srcId="{39A0861A-23AD-4C71-8CA1-6781D95CF2D0}" destId="{A2E4F908-09F3-4A09-B6A1-C682DB15228A}" srcOrd="1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765B9FE8-553A-4603-99DC-76479E633A46}" type="presParOf" srcId="{A6B1905D-EC14-499A-A7DA-9793B181F612}" destId="{55769A75-B52B-4ACA-8F4E-7417A751315A}" srcOrd="0" destOrd="0" presId="urn:microsoft.com/office/officeart/2005/8/layout/orgChart1"/>
    <dgm:cxn modelId="{D507086F-2BC2-4FC7-8639-AD18E5A9D9AE}" type="presParOf" srcId="{55769A75-B52B-4ACA-8F4E-7417A751315A}" destId="{F4F37602-C754-4FFF-BC74-279F083D4970}" srcOrd="0" destOrd="0" presId="urn:microsoft.com/office/officeart/2005/8/layout/orgChart1"/>
    <dgm:cxn modelId="{2439B647-946A-4DAC-8394-CD3018E8B79F}" type="presParOf" srcId="{F4F37602-C754-4FFF-BC74-279F083D4970}" destId="{373A8196-A5A1-4771-9930-A3E6AB0DCD6E}" srcOrd="0" destOrd="0" presId="urn:microsoft.com/office/officeart/2005/8/layout/orgChart1"/>
    <dgm:cxn modelId="{2FB89FA3-D466-4EF2-B96E-FC59D84DB625}" type="presParOf" srcId="{F4F37602-C754-4FFF-BC74-279F083D4970}" destId="{A79C7343-FC1E-4EE2-83CE-84A0AF0CA7FC}" srcOrd="1" destOrd="0" presId="urn:microsoft.com/office/officeart/2005/8/layout/orgChart1"/>
    <dgm:cxn modelId="{E605D234-6C12-4E0A-BE42-13072A5CD80B}" type="presParOf" srcId="{55769A75-B52B-4ACA-8F4E-7417A751315A}" destId="{A31D7749-C2A1-4B99-92A7-8BBED62F58DB}" srcOrd="1" destOrd="0" presId="urn:microsoft.com/office/officeart/2005/8/layout/orgChart1"/>
    <dgm:cxn modelId="{0B09AE23-DA2D-41F1-B74B-7A781E36F9A6}" type="presParOf" srcId="{A31D7749-C2A1-4B99-92A7-8BBED62F58DB}" destId="{EB8C9062-3D9A-42CD-8964-60808494CDD3}" srcOrd="0" destOrd="0" presId="urn:microsoft.com/office/officeart/2005/8/layout/orgChart1"/>
    <dgm:cxn modelId="{8D4CF25E-D57F-4CB5-BD8B-AF7B6DE11FBF}" type="presParOf" srcId="{A31D7749-C2A1-4B99-92A7-8BBED62F58DB}" destId="{9E9D281C-3E0B-4330-B7F6-3E9B15538E31}" srcOrd="1" destOrd="0" presId="urn:microsoft.com/office/officeart/2005/8/layout/orgChart1"/>
    <dgm:cxn modelId="{835CA89F-02D9-490C-8B40-6B07DF497174}" type="presParOf" srcId="{9E9D281C-3E0B-4330-B7F6-3E9B15538E31}" destId="{2C522CEA-BAF6-4227-AD2F-AE18468F7571}" srcOrd="0" destOrd="0" presId="urn:microsoft.com/office/officeart/2005/8/layout/orgChart1"/>
    <dgm:cxn modelId="{7A8A29BE-6322-4904-9293-ED8E0FEF9D8D}" type="presParOf" srcId="{2C522CEA-BAF6-4227-AD2F-AE18468F7571}" destId="{22C3A45E-19AF-45F5-8174-BB9FC15A943B}" srcOrd="0" destOrd="0" presId="urn:microsoft.com/office/officeart/2005/8/layout/orgChart1"/>
    <dgm:cxn modelId="{2041C13D-D468-4DD7-87A3-3CE028E39CD9}" type="presParOf" srcId="{2C522CEA-BAF6-4227-AD2F-AE18468F7571}" destId="{A2E4F908-09F3-4A09-B6A1-C682DB15228A}" srcOrd="1" destOrd="0" presId="urn:microsoft.com/office/officeart/2005/8/layout/orgChart1"/>
    <dgm:cxn modelId="{E7FB6F82-2981-47F9-89D6-8F643C54E685}" type="presParOf" srcId="{9E9D281C-3E0B-4330-B7F6-3E9B15538E31}" destId="{1DFBA295-684A-4687-9979-D5D2F8C9281E}" srcOrd="1" destOrd="0" presId="urn:microsoft.com/office/officeart/2005/8/layout/orgChart1"/>
    <dgm:cxn modelId="{C3BE2B06-CFA6-4CF3-86A5-E07CFD1FD442}" type="presParOf" srcId="{1DFBA295-684A-4687-9979-D5D2F8C9281E}" destId="{0B5BF414-D5FD-41DB-93C7-8DDFA5266F46}" srcOrd="0" destOrd="0" presId="urn:microsoft.com/office/officeart/2005/8/layout/orgChart1"/>
    <dgm:cxn modelId="{BF6B6307-91E0-439E-99B7-85BA8C2FA6E5}" type="presParOf" srcId="{1DFBA295-684A-4687-9979-D5D2F8C9281E}" destId="{2C633F19-8541-4B1F-A4B5-0275FA2B4C85}" srcOrd="1" destOrd="0" presId="urn:microsoft.com/office/officeart/2005/8/layout/orgChart1"/>
    <dgm:cxn modelId="{93F1DB52-6A2F-444F-8967-59127840B9B0}" type="presParOf" srcId="{2C633F19-8541-4B1F-A4B5-0275FA2B4C85}" destId="{EDEE6A7F-E3EC-4B93-8E58-EBC24B99022B}" srcOrd="0" destOrd="0" presId="urn:microsoft.com/office/officeart/2005/8/layout/orgChart1"/>
    <dgm:cxn modelId="{3A0CF564-963B-4D2E-AD13-D46D2F768149}" type="presParOf" srcId="{EDEE6A7F-E3EC-4B93-8E58-EBC24B99022B}" destId="{F2E1BE7D-62BB-4D55-A68F-CA5000549E04}" srcOrd="0" destOrd="0" presId="urn:microsoft.com/office/officeart/2005/8/layout/orgChart1"/>
    <dgm:cxn modelId="{08A5810E-1B3F-4278-B5A7-9653106B9E9D}" type="presParOf" srcId="{EDEE6A7F-E3EC-4B93-8E58-EBC24B99022B}" destId="{B61EF2CB-22FD-452A-BA40-1A85204C250E}" srcOrd="1" destOrd="0" presId="urn:microsoft.com/office/officeart/2005/8/layout/orgChart1"/>
    <dgm:cxn modelId="{5FAD8A5C-8E11-41DD-8E4C-8D4DB76D7199}" type="presParOf" srcId="{2C633F19-8541-4B1F-A4B5-0275FA2B4C85}" destId="{E8ACDBCF-405C-4987-9D52-8DCAE86BC67B}" srcOrd="1" destOrd="0" presId="urn:microsoft.com/office/officeart/2005/8/layout/orgChart1"/>
    <dgm:cxn modelId="{A6360457-B346-4470-89CB-1939B8F3A0A7}" type="presParOf" srcId="{E8ACDBCF-405C-4987-9D52-8DCAE86BC67B}" destId="{146AA70C-856F-486F-B021-0B0D12DE278A}" srcOrd="0" destOrd="0" presId="urn:microsoft.com/office/officeart/2005/8/layout/orgChart1"/>
    <dgm:cxn modelId="{18234B6C-370D-4E1E-B684-0FE4F5CC8402}" type="presParOf" srcId="{E8ACDBCF-405C-4987-9D52-8DCAE86BC67B}" destId="{F7221200-4CB2-40A3-84CE-D0B8B5D70C8F}" srcOrd="1" destOrd="0" presId="urn:microsoft.com/office/officeart/2005/8/layout/orgChart1"/>
    <dgm:cxn modelId="{8E67AAC0-52D6-40F7-B198-8C891086617A}" type="presParOf" srcId="{F7221200-4CB2-40A3-84CE-D0B8B5D70C8F}" destId="{5153A3AF-DEBE-4FC7-BB12-6B9D9A677FB5}" srcOrd="0" destOrd="0" presId="urn:microsoft.com/office/officeart/2005/8/layout/orgChart1"/>
    <dgm:cxn modelId="{E805776D-6816-44EB-8D13-FB20348148EC}" type="presParOf" srcId="{5153A3AF-DEBE-4FC7-BB12-6B9D9A677FB5}" destId="{F92C6587-5E08-41BF-989D-05A4FBEC95A1}" srcOrd="0" destOrd="0" presId="urn:microsoft.com/office/officeart/2005/8/layout/orgChart1"/>
    <dgm:cxn modelId="{1C4E2740-4808-4852-ABA6-724D51B07A69}" type="presParOf" srcId="{5153A3AF-DEBE-4FC7-BB12-6B9D9A677FB5}" destId="{0BE959FE-7F27-4C3E-A520-E2682D7B3436}" srcOrd="1" destOrd="0" presId="urn:microsoft.com/office/officeart/2005/8/layout/orgChart1"/>
    <dgm:cxn modelId="{B5654AC5-A24A-40ED-ADF2-2A01E7A8732A}" type="presParOf" srcId="{F7221200-4CB2-40A3-84CE-D0B8B5D70C8F}" destId="{829E6B58-6846-4461-8EDD-1619E9567E9B}" srcOrd="1" destOrd="0" presId="urn:microsoft.com/office/officeart/2005/8/layout/orgChart1"/>
    <dgm:cxn modelId="{8F691566-7F67-44E2-9E51-ACA19BE2ECEF}" type="presParOf" srcId="{F7221200-4CB2-40A3-84CE-D0B8B5D70C8F}" destId="{2597FDC5-BFE3-41F0-96AB-1AAFF240714B}" srcOrd="2" destOrd="0" presId="urn:microsoft.com/office/officeart/2005/8/layout/orgChart1"/>
    <dgm:cxn modelId="{8462B600-6BCA-43D4-B1AA-7296B9605E26}" type="presParOf" srcId="{2C633F19-8541-4B1F-A4B5-0275FA2B4C85}" destId="{70CA800E-A054-447A-9123-1F369818FD6D}" srcOrd="2" destOrd="0" presId="urn:microsoft.com/office/officeart/2005/8/layout/orgChart1"/>
    <dgm:cxn modelId="{EEC483F1-3052-4749-BA29-5CB88319A304}" type="presParOf" srcId="{70CA800E-A054-447A-9123-1F369818FD6D}" destId="{9D082E29-C6E3-42CC-AFF7-9BCC3AB4545F}" srcOrd="0" destOrd="0" presId="urn:microsoft.com/office/officeart/2005/8/layout/orgChart1"/>
    <dgm:cxn modelId="{BD8357CB-8311-46CF-9EBB-65A7AC17CDD8}" type="presParOf" srcId="{70CA800E-A054-447A-9123-1F369818FD6D}" destId="{1760605F-B6BE-496D-B167-0B15546B2F8B}" srcOrd="1" destOrd="0" presId="urn:microsoft.com/office/officeart/2005/8/layout/orgChart1"/>
    <dgm:cxn modelId="{A1A08062-C71E-4D18-B779-370342E9AFAE}" type="presParOf" srcId="{1760605F-B6BE-496D-B167-0B15546B2F8B}" destId="{76B85ACC-C8D2-4781-894B-14AFF5B0AD38}" srcOrd="0" destOrd="0" presId="urn:microsoft.com/office/officeart/2005/8/layout/orgChart1"/>
    <dgm:cxn modelId="{BD587B3F-81ED-4A70-98E9-40EBB4A4E81F}" type="presParOf" srcId="{76B85ACC-C8D2-4781-894B-14AFF5B0AD38}" destId="{20A966C6-7822-45B6-9C18-FF3DF01A5D66}" srcOrd="0" destOrd="0" presId="urn:microsoft.com/office/officeart/2005/8/layout/orgChart1"/>
    <dgm:cxn modelId="{47AD6E96-AC49-469A-A6B2-114864AF8B6A}" type="presParOf" srcId="{76B85ACC-C8D2-4781-894B-14AFF5B0AD38}" destId="{9FED3313-C910-4298-A6BD-D4C1DA73099F}" srcOrd="1" destOrd="0" presId="urn:microsoft.com/office/officeart/2005/8/layout/orgChart1"/>
    <dgm:cxn modelId="{6BC50EFF-2604-4225-A10A-F2EAB7EFF0E3}" type="presParOf" srcId="{1760605F-B6BE-496D-B167-0B15546B2F8B}" destId="{0B1467E3-B507-446F-BAC6-03DE5A3C546E}" srcOrd="1" destOrd="0" presId="urn:microsoft.com/office/officeart/2005/8/layout/orgChart1"/>
    <dgm:cxn modelId="{DC833F36-4054-4C96-9386-6706F5A87C6E}" type="presParOf" srcId="{1760605F-B6BE-496D-B167-0B15546B2F8B}" destId="{3E5C98DB-6147-445D-9B38-85C1ECA9CAEB}" srcOrd="2" destOrd="0" presId="urn:microsoft.com/office/officeart/2005/8/layout/orgChart1"/>
    <dgm:cxn modelId="{38A72F2A-5612-486A-954E-F7CB881F9E22}" type="presParOf" srcId="{1DFBA295-684A-4687-9979-D5D2F8C9281E}" destId="{13675DBF-CDDD-40EB-9D17-33FC74446CB8}" srcOrd="2" destOrd="0" presId="urn:microsoft.com/office/officeart/2005/8/layout/orgChart1"/>
    <dgm:cxn modelId="{215453D6-C161-4B8C-90C4-F96521605320}" type="presParOf" srcId="{1DFBA295-684A-4687-9979-D5D2F8C9281E}" destId="{6D836500-A64D-44C7-8D65-F1DC0B163491}" srcOrd="3" destOrd="0" presId="urn:microsoft.com/office/officeart/2005/8/layout/orgChart1"/>
    <dgm:cxn modelId="{44C0588D-4B76-41B1-8736-2CEDE5C44F71}" type="presParOf" srcId="{6D836500-A64D-44C7-8D65-F1DC0B163491}" destId="{AFEEFFD1-EABF-4B61-8321-A87834D2CC28}" srcOrd="0" destOrd="0" presId="urn:microsoft.com/office/officeart/2005/8/layout/orgChart1"/>
    <dgm:cxn modelId="{5C21383F-9BAF-4979-8ED3-138E0BD2A025}" type="presParOf" srcId="{AFEEFFD1-EABF-4B61-8321-A87834D2CC28}" destId="{F80727AF-3372-4B83-BFD8-D577F70FB0A1}" srcOrd="0" destOrd="0" presId="urn:microsoft.com/office/officeart/2005/8/layout/orgChart1"/>
    <dgm:cxn modelId="{D26E0CA6-A9EB-4AB9-92B2-9C79D0F3FEFE}" type="presParOf" srcId="{AFEEFFD1-EABF-4B61-8321-A87834D2CC28}" destId="{C300303F-6852-4DB4-8074-D9A21D5BC470}" srcOrd="1" destOrd="0" presId="urn:microsoft.com/office/officeart/2005/8/layout/orgChart1"/>
    <dgm:cxn modelId="{660C87AA-DA5F-47D1-881A-F91D345DD3F3}" type="presParOf" srcId="{6D836500-A64D-44C7-8D65-F1DC0B163491}" destId="{3218F359-4A68-4704-8B8F-082FAEC1922F}" srcOrd="1" destOrd="0" presId="urn:microsoft.com/office/officeart/2005/8/layout/orgChart1"/>
    <dgm:cxn modelId="{C0A2CE4B-6D59-4159-A4C0-95FA4957BAFD}" type="presParOf" srcId="{3218F359-4A68-4704-8B8F-082FAEC1922F}" destId="{5DE9D987-C458-48E9-88A6-AE946254A599}" srcOrd="0" destOrd="0" presId="urn:microsoft.com/office/officeart/2005/8/layout/orgChart1"/>
    <dgm:cxn modelId="{5019A75D-B97C-46E4-B739-25F706D106B0}" type="presParOf" srcId="{3218F359-4A68-4704-8B8F-082FAEC1922F}" destId="{B3AE0558-A978-4B61-9B19-FB8332D45815}" srcOrd="1" destOrd="0" presId="urn:microsoft.com/office/officeart/2005/8/layout/orgChart1"/>
    <dgm:cxn modelId="{EB395C18-94A6-406B-B85B-F7D1EED7DA79}" type="presParOf" srcId="{B3AE0558-A978-4B61-9B19-FB8332D45815}" destId="{682FE45B-CE1C-4FBE-9B85-FF249FC842F3}" srcOrd="0" destOrd="0" presId="urn:microsoft.com/office/officeart/2005/8/layout/orgChart1"/>
    <dgm:cxn modelId="{2C35B85B-E1B2-4357-BAFF-4A66F2CD8979}" type="presParOf" srcId="{682FE45B-CE1C-4FBE-9B85-FF249FC842F3}" destId="{DA7781BC-512E-4C51-A831-E21D36B51DC0}" srcOrd="0" destOrd="0" presId="urn:microsoft.com/office/officeart/2005/8/layout/orgChart1"/>
    <dgm:cxn modelId="{70270A02-AFC6-4D7E-BEF4-6B0889C3EC1B}" type="presParOf" srcId="{682FE45B-CE1C-4FBE-9B85-FF249FC842F3}" destId="{A72B2BC7-DCD1-4F02-9740-070C7812E608}" srcOrd="1" destOrd="0" presId="urn:microsoft.com/office/officeart/2005/8/layout/orgChart1"/>
    <dgm:cxn modelId="{AD168A34-F181-47A8-8725-C5F59B84FF32}" type="presParOf" srcId="{B3AE0558-A978-4B61-9B19-FB8332D45815}" destId="{2E1B4408-2D29-4F81-9BFD-7998FEE3E3A0}" srcOrd="1" destOrd="0" presId="urn:microsoft.com/office/officeart/2005/8/layout/orgChart1"/>
    <dgm:cxn modelId="{6E34092C-3F22-4738-8433-6EE587A77C4A}" type="presParOf" srcId="{B3AE0558-A978-4B61-9B19-FB8332D45815}" destId="{13024B60-7CDE-47F8-A5E7-23EE8706D84E}" srcOrd="2" destOrd="0" presId="urn:microsoft.com/office/officeart/2005/8/layout/orgChart1"/>
    <dgm:cxn modelId="{BE0D2B61-E66A-4F5C-A0FF-1E8494269652}" type="presParOf" srcId="{6D836500-A64D-44C7-8D65-F1DC0B163491}" destId="{4C24ABB2-DA7F-4646-88AE-EE9B39D6364D}" srcOrd="2" destOrd="0" presId="urn:microsoft.com/office/officeart/2005/8/layout/orgChart1"/>
    <dgm:cxn modelId="{F4C16AC2-61CD-4BE9-A14F-CCE3539B25CE}" type="presParOf" srcId="{9E9D281C-3E0B-4330-B7F6-3E9B15538E31}" destId="{F52D65A6-5792-4623-9CC0-6047826BA086}" srcOrd="2" destOrd="0" presId="urn:microsoft.com/office/officeart/2005/8/layout/orgChart1"/>
    <dgm:cxn modelId="{20F5817E-63AF-437D-98BE-3CFF226B7479}" type="presParOf" srcId="{55769A75-B52B-4ACA-8F4E-7417A751315A}" destId="{CA18FA1E-6C06-433A-9D49-7837ADC63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C4204B6-F6D3-4291-A7B9-792B218AB25A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7E801C8D-A985-43FF-9C1B-4E06AC380902}" type="parTrans" cxnId="{CD749450-52C1-4083-9233-C053E7FB0851}">
      <dgm:prSet/>
      <dgm:spPr/>
      <dgm:t>
        <a:bodyPr/>
        <a:lstStyle/>
        <a:p>
          <a:endParaRPr lang="es-ES" sz="1200"/>
        </a:p>
      </dgm:t>
    </dgm:pt>
    <dgm:pt modelId="{963F27EA-4591-4F93-91AD-236AB92FC846}" type="sibTrans" cxnId="{CD749450-52C1-4083-9233-C053E7FB0851}">
      <dgm:prSet/>
      <dgm:spPr/>
      <dgm:t>
        <a:bodyPr/>
        <a:lstStyle/>
        <a:p>
          <a:endParaRPr lang="es-ES" sz="1200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DF0C77-E699-443F-83B7-F6A0676FF411}" type="pres">
      <dgm:prSet presAssocID="{EC4204B6-F6D3-4291-A7B9-792B218AB25A}" presName="hierRoot1" presStyleCnt="0">
        <dgm:presLayoutVars>
          <dgm:hierBranch val="init"/>
        </dgm:presLayoutVars>
      </dgm:prSet>
      <dgm:spPr/>
    </dgm:pt>
    <dgm:pt modelId="{5A96346A-D0AE-4B0A-8F0A-2BF46DA18594}" type="pres">
      <dgm:prSet presAssocID="{EC4204B6-F6D3-4291-A7B9-792B218AB25A}" presName="rootComposite1" presStyleCnt="0"/>
      <dgm:spPr/>
    </dgm:pt>
    <dgm:pt modelId="{77C6F777-6E0F-4C8C-8F9C-9D0555318CEA}" type="pres">
      <dgm:prSet presAssocID="{EC4204B6-F6D3-4291-A7B9-792B218AB25A}" presName="rootText1" presStyleLbl="node0" presStyleIdx="0" presStyleCnt="1" custScaleX="155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C2299-B0A3-40D8-9C2B-D6BABAC58985}" type="pres">
      <dgm:prSet presAssocID="{EC4204B6-F6D3-4291-A7B9-792B218AB2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72FC15F-7910-4B1F-82B2-788D85BEF668}" type="pres">
      <dgm:prSet presAssocID="{EC4204B6-F6D3-4291-A7B9-792B218AB25A}" presName="hierChild2" presStyleCnt="0"/>
      <dgm:spPr/>
    </dgm:pt>
    <dgm:pt modelId="{9D82E039-9AF1-4E45-ADBD-2C237E9EB4E5}" type="pres">
      <dgm:prSet presAssocID="{D4DE385A-8C38-41E7-9C24-AB0C8D01F32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0E5AB71-4081-4745-8B77-773280F76FB4}" type="pres">
      <dgm:prSet presAssocID="{57554431-EA08-46A4-A1B3-2FF9DF6A73CF}" presName="hierRoot2" presStyleCnt="0">
        <dgm:presLayoutVars>
          <dgm:hierBranch/>
        </dgm:presLayoutVars>
      </dgm:prSet>
      <dgm:spPr/>
    </dgm:pt>
    <dgm:pt modelId="{7062EC46-57B5-467B-983F-16E96C608924}" type="pres">
      <dgm:prSet presAssocID="{57554431-EA08-46A4-A1B3-2FF9DF6A73CF}" presName="rootComposite" presStyleCnt="0"/>
      <dgm:spPr/>
    </dgm:pt>
    <dgm:pt modelId="{228113E0-B5D4-4AFE-AC50-E2D888D00C38}" type="pres">
      <dgm:prSet presAssocID="{57554431-EA08-46A4-A1B3-2FF9DF6A73C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A0FC4-B0E8-4D2B-9CB1-494C1663F6DA}" type="pres">
      <dgm:prSet presAssocID="{57554431-EA08-46A4-A1B3-2FF9DF6A73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B55ECC-EEE8-43BB-9C0C-3720215A143F}" type="pres">
      <dgm:prSet presAssocID="{57554431-EA08-46A4-A1B3-2FF9DF6A73CF}" presName="hierChild4" presStyleCnt="0"/>
      <dgm:spPr/>
    </dgm:pt>
    <dgm:pt modelId="{33B0764B-1701-478B-BB3F-3DCC6AA4DE68}" type="pres">
      <dgm:prSet presAssocID="{C8113066-8F67-4C72-8BCD-769F3C6DD41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3" presStyleIdx="0" presStyleCnt="1" custScaleX="65715" custScaleY="57252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3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4" presStyleIdx="0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4" presStyleIdx="0" presStyleCnt="4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1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1" presStyleCnt="4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4" presStyleIdx="2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4" presStyleIdx="2" presStyleCnt="4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3" presStyleCnt="4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3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3" presStyleCnt="4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FBDD22C0-3DB0-4580-A4A1-FCF1E54C5C11}" type="pres">
      <dgm:prSet presAssocID="{57554431-EA08-46A4-A1B3-2FF9DF6A73CF}" presName="hierChild5" presStyleCnt="0"/>
      <dgm:spPr/>
    </dgm:pt>
    <dgm:pt modelId="{26211A0C-0925-49D8-A450-7044442D92E3}" type="pres">
      <dgm:prSet presAssocID="{4B276691-EADE-4CFF-80FB-0803D0423A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C7AF397-7EDC-49BD-92E7-10D11B3F112A}" type="pres">
      <dgm:prSet presAssocID="{4DF18B33-B45F-47A8-BC35-B286E65F6D71}" presName="hierRoot2" presStyleCnt="0">
        <dgm:presLayoutVars>
          <dgm:hierBranch val="init"/>
        </dgm:presLayoutVars>
      </dgm:prSet>
      <dgm:spPr/>
    </dgm:pt>
    <dgm:pt modelId="{078AB432-6A87-4BB0-8B68-DCBCDF1B58EE}" type="pres">
      <dgm:prSet presAssocID="{4DF18B33-B45F-47A8-BC35-B286E65F6D71}" presName="rootComposite" presStyleCnt="0"/>
      <dgm:spPr/>
    </dgm:pt>
    <dgm:pt modelId="{F5393358-C4FF-4610-8597-5A1119A8D4DC}" type="pres">
      <dgm:prSet presAssocID="{4DF18B33-B45F-47A8-BC35-B286E65F6D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FFB485-771B-4A25-BFB3-6504E49B3124}" type="pres">
      <dgm:prSet presAssocID="{4DF18B33-B45F-47A8-BC35-B286E65F6D71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A745D2-0117-4F36-A30F-4B9515B0729A}" type="pres">
      <dgm:prSet presAssocID="{4DF18B33-B45F-47A8-BC35-B286E65F6D71}" presName="hierChild4" presStyleCnt="0"/>
      <dgm:spPr/>
    </dgm:pt>
    <dgm:pt modelId="{8859B3FF-9C60-4DC2-8DAC-0121A018BF0E}" type="pres">
      <dgm:prSet presAssocID="{4DF18B33-B45F-47A8-BC35-B286E65F6D71}" presName="hierChild5" presStyleCnt="0"/>
      <dgm:spPr/>
    </dgm:pt>
    <dgm:pt modelId="{6CE56384-4770-415C-B761-14D0D28C700F}" type="pres">
      <dgm:prSet presAssocID="{BE127229-B6D1-4EFE-9EF1-C21FFC7F102F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2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2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  <dgm:pt modelId="{FF9470D2-023F-4C4A-BFCF-91EC7BAD9F83}" type="pres">
      <dgm:prSet presAssocID="{EC4204B6-F6D3-4291-A7B9-792B218AB25A}" presName="hierChild3" presStyleCnt="0"/>
      <dgm:spPr/>
    </dgm:pt>
  </dgm:ptLst>
  <dgm:cxnLst>
    <dgm:cxn modelId="{8CFD8A95-D606-4BB8-8A42-C302E2D25B6E}" type="presOf" srcId="{89E94D61-508C-4CB9-85E9-604BFB97A9DD}" destId="{D80296FE-CA7B-4974-9F26-69DCF4450B1A}" srcOrd="0" destOrd="0" presId="urn:microsoft.com/office/officeart/2005/8/layout/orgChart1"/>
    <dgm:cxn modelId="{97937601-FDF7-4E24-873D-3B36EF458A98}" type="presOf" srcId="{BE127229-B6D1-4EFE-9EF1-C21FFC7F102F}" destId="{6CE56384-4770-415C-B761-14D0D28C700F}" srcOrd="0" destOrd="0" presId="urn:microsoft.com/office/officeart/2005/8/layout/orgChart1"/>
    <dgm:cxn modelId="{963CF104-C210-46EC-A0D9-7EE8968132B0}" type="presOf" srcId="{4B276691-EADE-4CFF-80FB-0803D0423A67}" destId="{26211A0C-0925-49D8-A450-7044442D92E3}" srcOrd="0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CD749450-52C1-4083-9233-C053E7FB0851}" srcId="{94C88426-2C8C-44B6-A2FD-AAD6C09D4951}" destId="{EC4204B6-F6D3-4291-A7B9-792B218AB25A}" srcOrd="0" destOrd="0" parTransId="{7E801C8D-A985-43FF-9C1B-4E06AC380902}" sibTransId="{963F27EA-4591-4F93-91AD-236AB92FC846}"/>
    <dgm:cxn modelId="{B867F253-D753-422B-8DFB-A3294F351424}" type="presOf" srcId="{4DF18B33-B45F-47A8-BC35-B286E65F6D71}" destId="{F5393358-C4FF-4610-8597-5A1119A8D4DC}" srcOrd="0" destOrd="0" presId="urn:microsoft.com/office/officeart/2005/8/layout/orgChart1"/>
    <dgm:cxn modelId="{EB963413-5578-43B4-AB24-E0B2CE02D5C2}" type="presOf" srcId="{F6770331-7241-4ACD-9920-ACE131056CEC}" destId="{4D99C029-769E-4A04-BBD9-A15DF6941A82}" srcOrd="1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3E80C3EF-7D7D-48B7-899C-C36D9C30227E}" type="presOf" srcId="{CD3F2D7C-0A94-451F-A313-6BF87EE7F1EC}" destId="{35CDCCE0-1C05-432F-8006-C736B8B0208E}" srcOrd="0" destOrd="0" presId="urn:microsoft.com/office/officeart/2005/8/layout/orgChart1"/>
    <dgm:cxn modelId="{C126BFD2-862A-486F-8A5C-53BBC3DDA6B2}" type="presOf" srcId="{C8113066-8F67-4C72-8BCD-769F3C6DD414}" destId="{33B0764B-1701-478B-BB3F-3DCC6AA4DE68}" srcOrd="0" destOrd="0" presId="urn:microsoft.com/office/officeart/2005/8/layout/orgChart1"/>
    <dgm:cxn modelId="{7D5D1673-015F-427D-BCAA-233641540C10}" type="presOf" srcId="{DBC1EEEC-BB2E-4908-B7F3-CD06CDA1D830}" destId="{C74795D3-11B0-4CF1-B5C0-E906380704B3}" srcOrd="1" destOrd="0" presId="urn:microsoft.com/office/officeart/2005/8/layout/orgChart1"/>
    <dgm:cxn modelId="{1F0B3C18-4E64-48AA-AB72-720E0B60AE77}" type="presOf" srcId="{D4DE385A-8C38-41E7-9C24-AB0C8D01F324}" destId="{9D82E039-9AF1-4E45-ADBD-2C237E9EB4E5}" srcOrd="0" destOrd="0" presId="urn:microsoft.com/office/officeart/2005/8/layout/orgChart1"/>
    <dgm:cxn modelId="{9ABA4F5B-0AF0-4134-85FC-59D70C049A2A}" type="presOf" srcId="{57554431-EA08-46A4-A1B3-2FF9DF6A73CF}" destId="{81BA0FC4-B0E8-4D2B-9CB1-494C1663F6DA}" srcOrd="1" destOrd="0" presId="urn:microsoft.com/office/officeart/2005/8/layout/orgChart1"/>
    <dgm:cxn modelId="{2152521E-C114-41FC-A65F-B22C82219783}" type="presOf" srcId="{A618B515-ECC3-4140-BD9A-FB43DB493144}" destId="{4EF679F9-340E-47B9-A0B2-0A3888D1F544}" srcOrd="0" destOrd="0" presId="urn:microsoft.com/office/officeart/2005/8/layout/orgChart1"/>
    <dgm:cxn modelId="{1DE9F2E6-C30F-4AC3-A1C7-AA2B9A304E8B}" type="presOf" srcId="{7836689A-4348-4895-8260-C613979A2896}" destId="{736253F2-C491-4E24-9CD4-C44D5E3C2557}" srcOrd="0" destOrd="0" presId="urn:microsoft.com/office/officeart/2005/8/layout/orgChart1"/>
    <dgm:cxn modelId="{573CA7C6-425E-4616-9324-7243C2450167}" type="presOf" srcId="{EC4204B6-F6D3-4291-A7B9-792B218AB25A}" destId="{77C6F777-6E0F-4C8C-8F9C-9D0555318CEA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99FFF869-9A69-4276-A5E1-206929FC87F3}" type="presOf" srcId="{B6536FA7-BE65-430E-B096-91B33A9067A3}" destId="{623008E5-3287-4872-9369-D41B80726438}" srcOrd="0" destOrd="0" presId="urn:microsoft.com/office/officeart/2005/8/layout/orgChart1"/>
    <dgm:cxn modelId="{1FF41085-2B42-43AB-B3F7-5E0D24A736AB}" type="presOf" srcId="{A76FEBB0-073F-42CF-98F6-A7BBF5099A4C}" destId="{486A231D-E6CB-4753-A791-005438071079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EC4204B6-F6D3-4291-A7B9-792B218AB25A}" destId="{57554431-EA08-46A4-A1B3-2FF9DF6A73CF}" srcOrd="0" destOrd="0" parTransId="{D4DE385A-8C38-41E7-9C24-AB0C8D01F324}" sibTransId="{F509E952-8136-4DD9-B185-1C0F7FE3CDC2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96B58882-D221-4AA7-B2ED-72B0DFA74423}" type="presOf" srcId="{894BABBD-58CE-46A5-94DC-B0C5F62F38F2}" destId="{BB2636AA-291A-4487-B55C-BC6E7D30E193}" srcOrd="1" destOrd="0" presId="urn:microsoft.com/office/officeart/2005/8/layout/orgChart1"/>
    <dgm:cxn modelId="{E6732242-C1BA-41C4-A1C5-3EE0B3F94EC2}" type="presOf" srcId="{894BABBD-58CE-46A5-94DC-B0C5F62F38F2}" destId="{85AC50B9-82A1-4D69-9BEB-0500B43B5D5D}" srcOrd="0" destOrd="0" presId="urn:microsoft.com/office/officeart/2005/8/layout/orgChart1"/>
    <dgm:cxn modelId="{3EA6BCD0-1B5C-41E7-87C2-73F0B8CBF703}" type="presOf" srcId="{90D58E62-182F-4A36-A4FA-DA72D4F8110A}" destId="{3F0961B2-E9C5-424E-8031-78AD8265C7CB}" srcOrd="0" destOrd="0" presId="urn:microsoft.com/office/officeart/2005/8/layout/orgChart1"/>
    <dgm:cxn modelId="{0D94F0F7-46B9-4838-9E32-BDA308C5C16F}" type="presOf" srcId="{EC4204B6-F6D3-4291-A7B9-792B218AB25A}" destId="{0CDC2299-B0A3-40D8-9C2B-D6BABAC58985}" srcOrd="1" destOrd="0" presId="urn:microsoft.com/office/officeart/2005/8/layout/orgChart1"/>
    <dgm:cxn modelId="{0EB1DD0E-2EDB-48FA-B3E1-F289DEDE1E0B}" type="presOf" srcId="{CD3F2D7C-0A94-451F-A313-6BF87EE7F1EC}" destId="{2B6B03F3-F54B-458D-89AE-DF1455C02D61}" srcOrd="1" destOrd="0" presId="urn:microsoft.com/office/officeart/2005/8/layout/orgChart1"/>
    <dgm:cxn modelId="{C33DDC62-55BC-4E63-AA8A-082B93F02AFC}" type="presOf" srcId="{57554431-EA08-46A4-A1B3-2FF9DF6A73CF}" destId="{228113E0-B5D4-4AFE-AC50-E2D888D00C38}" srcOrd="0" destOrd="0" presId="urn:microsoft.com/office/officeart/2005/8/layout/orgChart1"/>
    <dgm:cxn modelId="{B8BB1AB3-E917-4520-8AAC-2A8A1BBE7BB6}" type="presOf" srcId="{7478EE75-7E87-4613-BC78-2B8A7157DCF9}" destId="{3608C3C9-281D-4E90-BE66-32A010D9B2FC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E841B8B5-6804-4B6A-BA2A-4148E9279380}" type="presOf" srcId="{71789E44-64C5-46F7-9E5F-179CF4311B05}" destId="{82954BC9-7C06-44B6-B3ED-B65C38D171C4}" srcOrd="0" destOrd="0" presId="urn:microsoft.com/office/officeart/2005/8/layout/orgChart1"/>
    <dgm:cxn modelId="{756FE2CC-4BB3-4F7E-91C4-A650E5F8D208}" type="presOf" srcId="{A76FEBB0-073F-42CF-98F6-A7BBF5099A4C}" destId="{78F45C1F-164D-488D-B46F-C142E34CBBAF}" srcOrd="1" destOrd="0" presId="urn:microsoft.com/office/officeart/2005/8/layout/orgChart1"/>
    <dgm:cxn modelId="{105EA675-6868-4908-AE39-1088839074B5}" type="presOf" srcId="{9FF51E42-6F51-4B5C-8AFD-D881E8C34C09}" destId="{6FB1DD8F-2533-4D0A-9AF9-38403C79851C}" srcOrd="0" destOrd="0" presId="urn:microsoft.com/office/officeart/2005/8/layout/orgChart1"/>
    <dgm:cxn modelId="{1018629C-5792-4CA9-9CDD-4DAE833A1D72}" type="presOf" srcId="{7C5048F2-1C25-4A20-BC0C-C713695417F5}" destId="{9C0EA64C-C9B3-4A00-90D5-1B22BF3C42DE}" srcOrd="0" destOrd="0" presId="urn:microsoft.com/office/officeart/2005/8/layout/orgChart1"/>
    <dgm:cxn modelId="{8CAA5BE7-3CA1-40D1-BEEB-637FC6519166}" type="presOf" srcId="{F6770331-7241-4ACD-9920-ACE131056CEC}" destId="{75915930-15BB-47EF-9626-A91C02243640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85658CC-2847-4FE2-A0D0-3EF3A9B9F988}" type="presOf" srcId="{4DF18B33-B45F-47A8-BC35-B286E65F6D71}" destId="{B4FFB485-771B-4A25-BFB3-6504E49B3124}" srcOrd="1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E8886F1D-5510-4EED-90D9-2C1727D47C43}" type="presOf" srcId="{DBC1EEEC-BB2E-4908-B7F3-CD06CDA1D830}" destId="{94141993-79F9-4601-9E18-6D523581E11E}" srcOrd="0" destOrd="0" presId="urn:microsoft.com/office/officeart/2005/8/layout/orgChart1"/>
    <dgm:cxn modelId="{0B0224DF-420B-47E3-A173-5C11BE9D14C6}" type="presOf" srcId="{7C5048F2-1C25-4A20-BC0C-C713695417F5}" destId="{81874BAB-781B-4857-941B-2EFAED6A5AC3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E35CE7CD-0C84-4F34-9A99-42C2C5600A0A}" type="presOf" srcId="{DD90B727-9A86-49AE-9E41-875DA8825DF7}" destId="{189824BB-73E8-4BAA-9F99-B9E10B6A4B67}" srcOrd="1" destOrd="0" presId="urn:microsoft.com/office/officeart/2005/8/layout/orgChart1"/>
    <dgm:cxn modelId="{63005187-8A2D-4AFF-B59E-161E3E481E46}" type="presOf" srcId="{DD90B727-9A86-49AE-9E41-875DA8825DF7}" destId="{3CB38E7F-E4E8-4D6F-AAD6-F5768E7F64D0}" srcOrd="0" destOrd="0" presId="urn:microsoft.com/office/officeart/2005/8/layout/orgChart1"/>
    <dgm:cxn modelId="{3B49DAC4-B6A6-460B-8C07-FA7609C33B2C}" type="presOf" srcId="{9FF51E42-6F51-4B5C-8AFD-D881E8C34C09}" destId="{D0F3203A-6D08-4F94-BF90-3AF786FE268E}" srcOrd="1" destOrd="0" presId="urn:microsoft.com/office/officeart/2005/8/layout/orgChart1"/>
    <dgm:cxn modelId="{249FB6B5-49D3-414E-88DA-3A85EC0BF3AB}" srcId="{EC4204B6-F6D3-4291-A7B9-792B218AB25A}" destId="{4DF18B33-B45F-47A8-BC35-B286E65F6D71}" srcOrd="1" destOrd="0" parTransId="{4B276691-EADE-4CFF-80FB-0803D0423A67}" sibTransId="{BC3F16D3-1463-4A7D-99DE-4AF87F697F9D}"/>
    <dgm:cxn modelId="{1A41742F-A809-4186-9805-54796909BBD5}" type="presOf" srcId="{B6536FA7-BE65-430E-B096-91B33A9067A3}" destId="{BEEE8DF6-8576-4D40-8B42-B9A8E8BCC029}" srcOrd="1" destOrd="0" presId="urn:microsoft.com/office/officeart/2005/8/layout/orgChart1"/>
    <dgm:cxn modelId="{FDC6A73B-C68F-4D16-AA7E-D78FE5CCDEDC}" type="presOf" srcId="{2472FB9E-0978-456B-BD27-6E7A7C43549D}" destId="{C81A09AC-2D28-499C-B6B8-91BD465723D6}" srcOrd="0" destOrd="0" presId="urn:microsoft.com/office/officeart/2005/8/layout/orgChart1"/>
    <dgm:cxn modelId="{973D94EC-A58F-4E0B-BD34-A64705E5D144}" type="presParOf" srcId="{E01A64AE-99B1-4C32-A337-E0F9C90FEA22}" destId="{FFDF0C77-E699-443F-83B7-F6A0676FF411}" srcOrd="0" destOrd="0" presId="urn:microsoft.com/office/officeart/2005/8/layout/orgChart1"/>
    <dgm:cxn modelId="{2815BA85-14A8-4AEE-8279-CC9BA88F48F1}" type="presParOf" srcId="{FFDF0C77-E699-443F-83B7-F6A0676FF411}" destId="{5A96346A-D0AE-4B0A-8F0A-2BF46DA18594}" srcOrd="0" destOrd="0" presId="urn:microsoft.com/office/officeart/2005/8/layout/orgChart1"/>
    <dgm:cxn modelId="{CFAECA91-9042-4FC8-B80B-0DB7D5CCABF7}" type="presParOf" srcId="{5A96346A-D0AE-4B0A-8F0A-2BF46DA18594}" destId="{77C6F777-6E0F-4C8C-8F9C-9D0555318CEA}" srcOrd="0" destOrd="0" presId="urn:microsoft.com/office/officeart/2005/8/layout/orgChart1"/>
    <dgm:cxn modelId="{5F77CC4C-27C8-48A6-A199-55E395CBA035}" type="presParOf" srcId="{5A96346A-D0AE-4B0A-8F0A-2BF46DA18594}" destId="{0CDC2299-B0A3-40D8-9C2B-D6BABAC58985}" srcOrd="1" destOrd="0" presId="urn:microsoft.com/office/officeart/2005/8/layout/orgChart1"/>
    <dgm:cxn modelId="{3B209B12-E10F-4324-8E22-7D9CAB93D95B}" type="presParOf" srcId="{FFDF0C77-E699-443F-83B7-F6A0676FF411}" destId="{D72FC15F-7910-4B1F-82B2-788D85BEF668}" srcOrd="1" destOrd="0" presId="urn:microsoft.com/office/officeart/2005/8/layout/orgChart1"/>
    <dgm:cxn modelId="{911DB538-8308-4AC7-9807-3B0EC1C01124}" type="presParOf" srcId="{D72FC15F-7910-4B1F-82B2-788D85BEF668}" destId="{9D82E039-9AF1-4E45-ADBD-2C237E9EB4E5}" srcOrd="0" destOrd="0" presId="urn:microsoft.com/office/officeart/2005/8/layout/orgChart1"/>
    <dgm:cxn modelId="{6B8F1CD9-0857-4AE0-8501-6F659B35CD13}" type="presParOf" srcId="{D72FC15F-7910-4B1F-82B2-788D85BEF668}" destId="{F0E5AB71-4081-4745-8B77-773280F76FB4}" srcOrd="1" destOrd="0" presId="urn:microsoft.com/office/officeart/2005/8/layout/orgChart1"/>
    <dgm:cxn modelId="{1F54C2B3-B2F6-4FDF-81D0-8FBF4024EAC4}" type="presParOf" srcId="{F0E5AB71-4081-4745-8B77-773280F76FB4}" destId="{7062EC46-57B5-467B-983F-16E96C608924}" srcOrd="0" destOrd="0" presId="urn:microsoft.com/office/officeart/2005/8/layout/orgChart1"/>
    <dgm:cxn modelId="{D3B1142F-F661-40F2-88B9-E36A7BF1FF6E}" type="presParOf" srcId="{7062EC46-57B5-467B-983F-16E96C608924}" destId="{228113E0-B5D4-4AFE-AC50-E2D888D00C38}" srcOrd="0" destOrd="0" presId="urn:microsoft.com/office/officeart/2005/8/layout/orgChart1"/>
    <dgm:cxn modelId="{83677896-8C2F-4E43-9216-00EE11FD078F}" type="presParOf" srcId="{7062EC46-57B5-467B-983F-16E96C608924}" destId="{81BA0FC4-B0E8-4D2B-9CB1-494C1663F6DA}" srcOrd="1" destOrd="0" presId="urn:microsoft.com/office/officeart/2005/8/layout/orgChart1"/>
    <dgm:cxn modelId="{BE3A1980-8909-4CD4-8A9A-363472D40693}" type="presParOf" srcId="{F0E5AB71-4081-4745-8B77-773280F76FB4}" destId="{A0B55ECC-EEE8-43BB-9C0C-3720215A143F}" srcOrd="1" destOrd="0" presId="urn:microsoft.com/office/officeart/2005/8/layout/orgChart1"/>
    <dgm:cxn modelId="{1A682371-8C78-49E2-8850-0AF585E7D708}" type="presParOf" srcId="{A0B55ECC-EEE8-43BB-9C0C-3720215A143F}" destId="{33B0764B-1701-478B-BB3F-3DCC6AA4DE68}" srcOrd="0" destOrd="0" presId="urn:microsoft.com/office/officeart/2005/8/layout/orgChart1"/>
    <dgm:cxn modelId="{2D33EA3F-920C-4EAD-B8BB-77DE2DA2B85E}" type="presParOf" srcId="{A0B55ECC-EEE8-43BB-9C0C-3720215A143F}" destId="{5A3C82F5-421A-45C2-9DF9-FD6BD6A23088}" srcOrd="1" destOrd="0" presId="urn:microsoft.com/office/officeart/2005/8/layout/orgChart1"/>
    <dgm:cxn modelId="{08DF2041-6C49-4A02-8313-ACDA9804DE44}" type="presParOf" srcId="{5A3C82F5-421A-45C2-9DF9-FD6BD6A23088}" destId="{F62E7777-E187-48C7-8D96-82B479825617}" srcOrd="0" destOrd="0" presId="urn:microsoft.com/office/officeart/2005/8/layout/orgChart1"/>
    <dgm:cxn modelId="{DF0D62AE-5907-4FFF-A47E-87854207C5BA}" type="presParOf" srcId="{F62E7777-E187-48C7-8D96-82B479825617}" destId="{94141993-79F9-4601-9E18-6D523581E11E}" srcOrd="0" destOrd="0" presId="urn:microsoft.com/office/officeart/2005/8/layout/orgChart1"/>
    <dgm:cxn modelId="{D6991D7C-5B63-4AED-B19C-B5DD6C1B8E9D}" type="presParOf" srcId="{F62E7777-E187-48C7-8D96-82B479825617}" destId="{C74795D3-11B0-4CF1-B5C0-E906380704B3}" srcOrd="1" destOrd="0" presId="urn:microsoft.com/office/officeart/2005/8/layout/orgChart1"/>
    <dgm:cxn modelId="{607B4B12-C377-489B-AF0A-5C1CE1AEAC25}" type="presParOf" srcId="{5A3C82F5-421A-45C2-9DF9-FD6BD6A23088}" destId="{41A30CB6-0D6E-4B95-804A-DC0D30AD4C58}" srcOrd="1" destOrd="0" presId="urn:microsoft.com/office/officeart/2005/8/layout/orgChart1"/>
    <dgm:cxn modelId="{9DC4AAFB-D7FC-43BA-BD0E-B45CDDCC3184}" type="presParOf" srcId="{41A30CB6-0D6E-4B95-804A-DC0D30AD4C58}" destId="{736253F2-C491-4E24-9CD4-C44D5E3C2557}" srcOrd="0" destOrd="0" presId="urn:microsoft.com/office/officeart/2005/8/layout/orgChart1"/>
    <dgm:cxn modelId="{0796369E-6D7A-4C63-9689-924F419DF403}" type="presParOf" srcId="{41A30CB6-0D6E-4B95-804A-DC0D30AD4C58}" destId="{D9B7CF68-DD3C-41E7-8AEC-CF7AAE5BD2A8}" srcOrd="1" destOrd="0" presId="urn:microsoft.com/office/officeart/2005/8/layout/orgChart1"/>
    <dgm:cxn modelId="{016574F4-D9AA-4DE9-98D0-1C89BA11AD51}" type="presParOf" srcId="{D9B7CF68-DD3C-41E7-8AEC-CF7AAE5BD2A8}" destId="{E0861569-C98F-477F-BE6B-0050327DD49E}" srcOrd="0" destOrd="0" presId="urn:microsoft.com/office/officeart/2005/8/layout/orgChart1"/>
    <dgm:cxn modelId="{E4B7AD64-C0C6-438C-80CB-A6644C6F17D8}" type="presParOf" srcId="{E0861569-C98F-477F-BE6B-0050327DD49E}" destId="{3CB38E7F-E4E8-4D6F-AAD6-F5768E7F64D0}" srcOrd="0" destOrd="0" presId="urn:microsoft.com/office/officeart/2005/8/layout/orgChart1"/>
    <dgm:cxn modelId="{A61F6D27-721E-46DB-92A8-E4DB02BF5EA0}" type="presParOf" srcId="{E0861569-C98F-477F-BE6B-0050327DD49E}" destId="{189824BB-73E8-4BAA-9F99-B9E10B6A4B67}" srcOrd="1" destOrd="0" presId="urn:microsoft.com/office/officeart/2005/8/layout/orgChart1"/>
    <dgm:cxn modelId="{3956959C-D73A-458E-A0DA-6B3CB8E00C95}" type="presParOf" srcId="{D9B7CF68-DD3C-41E7-8AEC-CF7AAE5BD2A8}" destId="{6D433143-DBAB-4B20-B045-7384EC336E18}" srcOrd="1" destOrd="0" presId="urn:microsoft.com/office/officeart/2005/8/layout/orgChart1"/>
    <dgm:cxn modelId="{913145F6-7861-4CB6-9C6E-212D999D253F}" type="presParOf" srcId="{6D433143-DBAB-4B20-B045-7384EC336E18}" destId="{C81A09AC-2D28-499C-B6B8-91BD465723D6}" srcOrd="0" destOrd="0" presId="urn:microsoft.com/office/officeart/2005/8/layout/orgChart1"/>
    <dgm:cxn modelId="{B997E68C-E317-4084-A345-3A905FDA1FD5}" type="presParOf" srcId="{6D433143-DBAB-4B20-B045-7384EC336E18}" destId="{4E2430AE-53E1-4D11-A17E-C715604E5CFD}" srcOrd="1" destOrd="0" presId="urn:microsoft.com/office/officeart/2005/8/layout/orgChart1"/>
    <dgm:cxn modelId="{BE1F23AD-CE15-4771-BD04-90EA1B647CAB}" type="presParOf" srcId="{4E2430AE-53E1-4D11-A17E-C715604E5CFD}" destId="{58CCAA5B-EE45-4884-AF48-A019E03D3FF4}" srcOrd="0" destOrd="0" presId="urn:microsoft.com/office/officeart/2005/8/layout/orgChart1"/>
    <dgm:cxn modelId="{825650A7-DD36-469D-AA37-5B1E09D9180B}" type="presParOf" srcId="{58CCAA5B-EE45-4884-AF48-A019E03D3FF4}" destId="{6FB1DD8F-2533-4D0A-9AF9-38403C79851C}" srcOrd="0" destOrd="0" presId="urn:microsoft.com/office/officeart/2005/8/layout/orgChart1"/>
    <dgm:cxn modelId="{2C9328A9-3F17-496E-A8CB-D187B72E79CC}" type="presParOf" srcId="{58CCAA5B-EE45-4884-AF48-A019E03D3FF4}" destId="{D0F3203A-6D08-4F94-BF90-3AF786FE268E}" srcOrd="1" destOrd="0" presId="urn:microsoft.com/office/officeart/2005/8/layout/orgChart1"/>
    <dgm:cxn modelId="{D2E08DB4-85D8-49DA-8F7B-6C6E31B9CD0C}" type="presParOf" srcId="{4E2430AE-53E1-4D11-A17E-C715604E5CFD}" destId="{658B6753-71B7-4A91-952F-D26D4D5EC095}" srcOrd="1" destOrd="0" presId="urn:microsoft.com/office/officeart/2005/8/layout/orgChart1"/>
    <dgm:cxn modelId="{2BD56155-92B1-4124-8CD4-B1AB155558E7}" type="presParOf" srcId="{4E2430AE-53E1-4D11-A17E-C715604E5CFD}" destId="{6226376D-9ED7-405C-9748-C2FDAC48D5DA}" srcOrd="2" destOrd="0" presId="urn:microsoft.com/office/officeart/2005/8/layout/orgChart1"/>
    <dgm:cxn modelId="{3D79287A-0825-4723-80F4-9BBD0D086F83}" type="presParOf" srcId="{D9B7CF68-DD3C-41E7-8AEC-CF7AAE5BD2A8}" destId="{EF47373D-5044-4FA0-8B50-601D950D215E}" srcOrd="2" destOrd="0" presId="urn:microsoft.com/office/officeart/2005/8/layout/orgChart1"/>
    <dgm:cxn modelId="{046825D9-7C23-4A8D-98AD-055BCA06A9F8}" type="presParOf" srcId="{41A30CB6-0D6E-4B95-804A-DC0D30AD4C58}" destId="{D80296FE-CA7B-4974-9F26-69DCF4450B1A}" srcOrd="2" destOrd="0" presId="urn:microsoft.com/office/officeart/2005/8/layout/orgChart1"/>
    <dgm:cxn modelId="{1596DE1E-C5C0-4489-8DD7-79C4373C8D38}" type="presParOf" srcId="{41A30CB6-0D6E-4B95-804A-DC0D30AD4C58}" destId="{A0C1FD36-2F3E-4667-A9B7-0A4AAF7E8610}" srcOrd="3" destOrd="0" presId="urn:microsoft.com/office/officeart/2005/8/layout/orgChart1"/>
    <dgm:cxn modelId="{C8251CAB-05F7-4690-BB72-B86C7A1D7CC2}" type="presParOf" srcId="{A0C1FD36-2F3E-4667-A9B7-0A4AAF7E8610}" destId="{D5B8A428-B51F-4325-B3E3-0697B20ACD1D}" srcOrd="0" destOrd="0" presId="urn:microsoft.com/office/officeart/2005/8/layout/orgChart1"/>
    <dgm:cxn modelId="{7540477B-9071-48AF-8CE7-47BC50A7635B}" type="presParOf" srcId="{D5B8A428-B51F-4325-B3E3-0697B20ACD1D}" destId="{75915930-15BB-47EF-9626-A91C02243640}" srcOrd="0" destOrd="0" presId="urn:microsoft.com/office/officeart/2005/8/layout/orgChart1"/>
    <dgm:cxn modelId="{EF124775-7A05-4EA7-9E77-FCF3405D50AE}" type="presParOf" srcId="{D5B8A428-B51F-4325-B3E3-0697B20ACD1D}" destId="{4D99C029-769E-4A04-BBD9-A15DF6941A82}" srcOrd="1" destOrd="0" presId="urn:microsoft.com/office/officeart/2005/8/layout/orgChart1"/>
    <dgm:cxn modelId="{39B91ED6-80F4-48BC-8BEF-3849CBAE7ACF}" type="presParOf" srcId="{A0C1FD36-2F3E-4667-A9B7-0A4AAF7E8610}" destId="{486FF332-B981-43D5-8ECD-71593242CDCE}" srcOrd="1" destOrd="0" presId="urn:microsoft.com/office/officeart/2005/8/layout/orgChart1"/>
    <dgm:cxn modelId="{A11886BD-611C-49FA-B253-D6CAE5B76496}" type="presParOf" srcId="{486FF332-B981-43D5-8ECD-71593242CDCE}" destId="{3608C3C9-281D-4E90-BE66-32A010D9B2FC}" srcOrd="0" destOrd="0" presId="urn:microsoft.com/office/officeart/2005/8/layout/orgChart1"/>
    <dgm:cxn modelId="{300302AD-E506-45FF-86E2-9D2B01640640}" type="presParOf" srcId="{486FF332-B981-43D5-8ECD-71593242CDCE}" destId="{7F603A11-E432-4ECE-A421-C744CFB8B4FE}" srcOrd="1" destOrd="0" presId="urn:microsoft.com/office/officeart/2005/8/layout/orgChart1"/>
    <dgm:cxn modelId="{50B9146D-328C-4C25-8EDE-A8C7AD696BA9}" type="presParOf" srcId="{7F603A11-E432-4ECE-A421-C744CFB8B4FE}" destId="{A8ACAC32-A6C7-47E5-83A7-DDA20AA405B4}" srcOrd="0" destOrd="0" presId="urn:microsoft.com/office/officeart/2005/8/layout/orgChart1"/>
    <dgm:cxn modelId="{66048DF0-2296-47FA-B772-ED6A2D6988E3}" type="presParOf" srcId="{A8ACAC32-A6C7-47E5-83A7-DDA20AA405B4}" destId="{9C0EA64C-C9B3-4A00-90D5-1B22BF3C42DE}" srcOrd="0" destOrd="0" presId="urn:microsoft.com/office/officeart/2005/8/layout/orgChart1"/>
    <dgm:cxn modelId="{90B51D3A-A5EB-49CA-9B95-8DBC31B242FE}" type="presParOf" srcId="{A8ACAC32-A6C7-47E5-83A7-DDA20AA405B4}" destId="{81874BAB-781B-4857-941B-2EFAED6A5AC3}" srcOrd="1" destOrd="0" presId="urn:microsoft.com/office/officeart/2005/8/layout/orgChart1"/>
    <dgm:cxn modelId="{AE18255E-36D6-4A39-A673-53D583EA4680}" type="presParOf" srcId="{7F603A11-E432-4ECE-A421-C744CFB8B4FE}" destId="{5BCC8A5D-C1A1-43E0-B062-0E8C2D84F417}" srcOrd="1" destOrd="0" presId="urn:microsoft.com/office/officeart/2005/8/layout/orgChart1"/>
    <dgm:cxn modelId="{A96B8F46-7A02-408B-892D-8868D8910D7D}" type="presParOf" srcId="{7F603A11-E432-4ECE-A421-C744CFB8B4FE}" destId="{5559FE4F-9917-4D31-A38E-639513207970}" srcOrd="2" destOrd="0" presId="urn:microsoft.com/office/officeart/2005/8/layout/orgChart1"/>
    <dgm:cxn modelId="{301F4ADF-3F4F-457B-AE13-C042A138BA9D}" type="presParOf" srcId="{A0C1FD36-2F3E-4667-A9B7-0A4AAF7E8610}" destId="{6E634F18-7817-4742-B0B0-04967E11F9AA}" srcOrd="2" destOrd="0" presId="urn:microsoft.com/office/officeart/2005/8/layout/orgChart1"/>
    <dgm:cxn modelId="{E993C879-B9EC-46BD-A922-B2CE844BB1AB}" type="presParOf" srcId="{5A3C82F5-421A-45C2-9DF9-FD6BD6A23088}" destId="{C1A8532A-07C0-4DED-BFFB-15D37555F870}" srcOrd="2" destOrd="0" presId="urn:microsoft.com/office/officeart/2005/8/layout/orgChart1"/>
    <dgm:cxn modelId="{53D8F92E-FFB8-48C6-957E-C9D7553DAACA}" type="presParOf" srcId="{F0E5AB71-4081-4745-8B77-773280F76FB4}" destId="{FBDD22C0-3DB0-4580-A4A1-FCF1E54C5C11}" srcOrd="2" destOrd="0" presId="urn:microsoft.com/office/officeart/2005/8/layout/orgChart1"/>
    <dgm:cxn modelId="{4274AD10-D993-4DBE-B1CF-0082BC94905A}" type="presParOf" srcId="{D72FC15F-7910-4B1F-82B2-788D85BEF668}" destId="{26211A0C-0925-49D8-A450-7044442D92E3}" srcOrd="2" destOrd="0" presId="urn:microsoft.com/office/officeart/2005/8/layout/orgChart1"/>
    <dgm:cxn modelId="{849F0F79-7634-4EFD-95DF-9D50A8F05BB5}" type="presParOf" srcId="{D72FC15F-7910-4B1F-82B2-788D85BEF668}" destId="{5C7AF397-7EDC-49BD-92E7-10D11B3F112A}" srcOrd="3" destOrd="0" presId="urn:microsoft.com/office/officeart/2005/8/layout/orgChart1"/>
    <dgm:cxn modelId="{D98117D6-C01C-4128-9BFA-FB6FCF9A217E}" type="presParOf" srcId="{5C7AF397-7EDC-49BD-92E7-10D11B3F112A}" destId="{078AB432-6A87-4BB0-8B68-DCBCDF1B58EE}" srcOrd="0" destOrd="0" presId="urn:microsoft.com/office/officeart/2005/8/layout/orgChart1"/>
    <dgm:cxn modelId="{510339AE-F694-47DC-BA47-6D745467CCB2}" type="presParOf" srcId="{078AB432-6A87-4BB0-8B68-DCBCDF1B58EE}" destId="{F5393358-C4FF-4610-8597-5A1119A8D4DC}" srcOrd="0" destOrd="0" presId="urn:microsoft.com/office/officeart/2005/8/layout/orgChart1"/>
    <dgm:cxn modelId="{66F40AA0-EF0D-4501-A7A4-A9BD49B75420}" type="presParOf" srcId="{078AB432-6A87-4BB0-8B68-DCBCDF1B58EE}" destId="{B4FFB485-771B-4A25-BFB3-6504E49B3124}" srcOrd="1" destOrd="0" presId="urn:microsoft.com/office/officeart/2005/8/layout/orgChart1"/>
    <dgm:cxn modelId="{8F5CAA73-0FBD-4308-B369-2BE756B5E012}" type="presParOf" srcId="{5C7AF397-7EDC-49BD-92E7-10D11B3F112A}" destId="{F3A745D2-0117-4F36-A30F-4B9515B0729A}" srcOrd="1" destOrd="0" presId="urn:microsoft.com/office/officeart/2005/8/layout/orgChart1"/>
    <dgm:cxn modelId="{C12F8998-DF46-4BD6-8151-AD407A750897}" type="presParOf" srcId="{5C7AF397-7EDC-49BD-92E7-10D11B3F112A}" destId="{8859B3FF-9C60-4DC2-8DAC-0121A018BF0E}" srcOrd="2" destOrd="0" presId="urn:microsoft.com/office/officeart/2005/8/layout/orgChart1"/>
    <dgm:cxn modelId="{D26F4D94-69CA-434B-8B19-2E51998FE940}" type="presParOf" srcId="{8859B3FF-9C60-4DC2-8DAC-0121A018BF0E}" destId="{6CE56384-4770-415C-B761-14D0D28C700F}" srcOrd="0" destOrd="0" presId="urn:microsoft.com/office/officeart/2005/8/layout/orgChart1"/>
    <dgm:cxn modelId="{148F48DE-163A-45AC-AB9D-D37E700DDFB5}" type="presParOf" srcId="{8859B3FF-9C60-4DC2-8DAC-0121A018BF0E}" destId="{80E654D7-329A-4C84-8799-F118BD5F4BA5}" srcOrd="1" destOrd="0" presId="urn:microsoft.com/office/officeart/2005/8/layout/orgChart1"/>
    <dgm:cxn modelId="{FEEEEA55-093D-4385-8472-27E5E591A6D7}" type="presParOf" srcId="{80E654D7-329A-4C84-8799-F118BD5F4BA5}" destId="{E6C20B4F-7E22-431F-90DF-FC117A60CEF5}" srcOrd="0" destOrd="0" presId="urn:microsoft.com/office/officeart/2005/8/layout/orgChart1"/>
    <dgm:cxn modelId="{81DDCD02-1A4B-4DE3-8F53-15D9DA1CEC94}" type="presParOf" srcId="{E6C20B4F-7E22-431F-90DF-FC117A60CEF5}" destId="{623008E5-3287-4872-9369-D41B80726438}" srcOrd="0" destOrd="0" presId="urn:microsoft.com/office/officeart/2005/8/layout/orgChart1"/>
    <dgm:cxn modelId="{49C7904B-3807-4E4A-A9BA-2C29018B6589}" type="presParOf" srcId="{E6C20B4F-7E22-431F-90DF-FC117A60CEF5}" destId="{BEEE8DF6-8576-4D40-8B42-B9A8E8BCC029}" srcOrd="1" destOrd="0" presId="urn:microsoft.com/office/officeart/2005/8/layout/orgChart1"/>
    <dgm:cxn modelId="{F4439B2F-15A1-4990-B988-29014DAC7B46}" type="presParOf" srcId="{80E654D7-329A-4C84-8799-F118BD5F4BA5}" destId="{730DF7BF-BE05-4DF6-9C19-8454BB0C15B6}" srcOrd="1" destOrd="0" presId="urn:microsoft.com/office/officeart/2005/8/layout/orgChart1"/>
    <dgm:cxn modelId="{8B497BAA-0C40-4353-8CE5-2BE795B26C80}" type="presParOf" srcId="{80E654D7-329A-4C84-8799-F118BD5F4BA5}" destId="{5EACEE01-009C-4C59-B862-E76096B3B126}" srcOrd="2" destOrd="0" presId="urn:microsoft.com/office/officeart/2005/8/layout/orgChart1"/>
    <dgm:cxn modelId="{91D4C823-A01E-495A-8DA6-A0530229A44B}" type="presParOf" srcId="{8859B3FF-9C60-4DC2-8DAC-0121A018BF0E}" destId="{4EF679F9-340E-47B9-A0B2-0A3888D1F544}" srcOrd="2" destOrd="0" presId="urn:microsoft.com/office/officeart/2005/8/layout/orgChart1"/>
    <dgm:cxn modelId="{C0F1C289-456D-4391-826C-E55FE1806DB6}" type="presParOf" srcId="{8859B3FF-9C60-4DC2-8DAC-0121A018BF0E}" destId="{1C34905E-47DA-4854-AD7D-ED64990660D6}" srcOrd="3" destOrd="0" presId="urn:microsoft.com/office/officeart/2005/8/layout/orgChart1"/>
    <dgm:cxn modelId="{F5274C60-F56F-4F9F-B91D-1C7B38D6F475}" type="presParOf" srcId="{1C34905E-47DA-4854-AD7D-ED64990660D6}" destId="{68C96F1E-10B7-43FD-8EA3-AD412708C6B4}" srcOrd="0" destOrd="0" presId="urn:microsoft.com/office/officeart/2005/8/layout/orgChart1"/>
    <dgm:cxn modelId="{A114B477-4F7F-4D49-9352-EE2EB2DC8114}" type="presParOf" srcId="{68C96F1E-10B7-43FD-8EA3-AD412708C6B4}" destId="{35CDCCE0-1C05-432F-8006-C736B8B0208E}" srcOrd="0" destOrd="0" presId="urn:microsoft.com/office/officeart/2005/8/layout/orgChart1"/>
    <dgm:cxn modelId="{EC7C49FA-ECCD-423F-8709-4E6D05095391}" type="presParOf" srcId="{68C96F1E-10B7-43FD-8EA3-AD412708C6B4}" destId="{2B6B03F3-F54B-458D-89AE-DF1455C02D61}" srcOrd="1" destOrd="0" presId="urn:microsoft.com/office/officeart/2005/8/layout/orgChart1"/>
    <dgm:cxn modelId="{ED4D6024-57A6-4326-BC78-A3DD6441E4B2}" type="presParOf" srcId="{1C34905E-47DA-4854-AD7D-ED64990660D6}" destId="{F7F66014-79BE-483E-AF0D-5F8EE5DFBA1C}" srcOrd="1" destOrd="0" presId="urn:microsoft.com/office/officeart/2005/8/layout/orgChart1"/>
    <dgm:cxn modelId="{86DDB111-47BF-4646-A310-3F478EAC19A8}" type="presParOf" srcId="{1C34905E-47DA-4854-AD7D-ED64990660D6}" destId="{50FD5456-5165-4225-8DC2-98C41F278AE2}" srcOrd="2" destOrd="0" presId="urn:microsoft.com/office/officeart/2005/8/layout/orgChart1"/>
    <dgm:cxn modelId="{C9B25F24-0B4A-4C9D-92C2-9C6809A978F6}" type="presParOf" srcId="{8859B3FF-9C60-4DC2-8DAC-0121A018BF0E}" destId="{82954BC9-7C06-44B6-B3ED-B65C38D171C4}" srcOrd="4" destOrd="0" presId="urn:microsoft.com/office/officeart/2005/8/layout/orgChart1"/>
    <dgm:cxn modelId="{9A09F2C0-9E0A-4D03-AB24-4DB52C15653F}" type="presParOf" srcId="{8859B3FF-9C60-4DC2-8DAC-0121A018BF0E}" destId="{1CEA2345-54B8-497E-A3EE-B8B9300576CF}" srcOrd="5" destOrd="0" presId="urn:microsoft.com/office/officeart/2005/8/layout/orgChart1"/>
    <dgm:cxn modelId="{9B9CE88F-12ED-44FD-8761-7C78222E4AF4}" type="presParOf" srcId="{1CEA2345-54B8-497E-A3EE-B8B9300576CF}" destId="{532E9A25-6ED2-4408-9750-B0E832222B9E}" srcOrd="0" destOrd="0" presId="urn:microsoft.com/office/officeart/2005/8/layout/orgChart1"/>
    <dgm:cxn modelId="{03B06861-11DC-4769-94B3-02B97D1E185F}" type="presParOf" srcId="{532E9A25-6ED2-4408-9750-B0E832222B9E}" destId="{486A231D-E6CB-4753-A791-005438071079}" srcOrd="0" destOrd="0" presId="urn:microsoft.com/office/officeart/2005/8/layout/orgChart1"/>
    <dgm:cxn modelId="{AA17257C-C71A-441E-8A07-0405EF83BE3C}" type="presParOf" srcId="{532E9A25-6ED2-4408-9750-B0E832222B9E}" destId="{78F45C1F-164D-488D-B46F-C142E34CBBAF}" srcOrd="1" destOrd="0" presId="urn:microsoft.com/office/officeart/2005/8/layout/orgChart1"/>
    <dgm:cxn modelId="{256A081A-F9F7-49A4-B136-F7F3BE0788E4}" type="presParOf" srcId="{1CEA2345-54B8-497E-A3EE-B8B9300576CF}" destId="{8DD65604-2682-418E-9168-EB4D99F0D55D}" srcOrd="1" destOrd="0" presId="urn:microsoft.com/office/officeart/2005/8/layout/orgChart1"/>
    <dgm:cxn modelId="{A40FC926-A410-4C08-A290-7B3ED93BE132}" type="presParOf" srcId="{1CEA2345-54B8-497E-A3EE-B8B9300576CF}" destId="{8FAF1AF4-7AA6-411B-89D5-D77E797F6FE6}" srcOrd="2" destOrd="0" presId="urn:microsoft.com/office/officeart/2005/8/layout/orgChart1"/>
    <dgm:cxn modelId="{503F99F2-5CAD-4AD5-B6E0-63A3A6238461}" type="presParOf" srcId="{8859B3FF-9C60-4DC2-8DAC-0121A018BF0E}" destId="{3F0961B2-E9C5-424E-8031-78AD8265C7CB}" srcOrd="6" destOrd="0" presId="urn:microsoft.com/office/officeart/2005/8/layout/orgChart1"/>
    <dgm:cxn modelId="{2908F526-7968-4180-B7E8-76C93CD3ABAE}" type="presParOf" srcId="{8859B3FF-9C60-4DC2-8DAC-0121A018BF0E}" destId="{E582B96E-BA07-405A-B0E4-0CBCCEE58445}" srcOrd="7" destOrd="0" presId="urn:microsoft.com/office/officeart/2005/8/layout/orgChart1"/>
    <dgm:cxn modelId="{D232E919-FC93-4BF1-BFC8-DA06DABEA0CD}" type="presParOf" srcId="{E582B96E-BA07-405A-B0E4-0CBCCEE58445}" destId="{703CD7BD-1A77-43D3-BDC8-8603ED782387}" srcOrd="0" destOrd="0" presId="urn:microsoft.com/office/officeart/2005/8/layout/orgChart1"/>
    <dgm:cxn modelId="{B4645B72-14CA-4F59-AA33-903C3C08F859}" type="presParOf" srcId="{703CD7BD-1A77-43D3-BDC8-8603ED782387}" destId="{85AC50B9-82A1-4D69-9BEB-0500B43B5D5D}" srcOrd="0" destOrd="0" presId="urn:microsoft.com/office/officeart/2005/8/layout/orgChart1"/>
    <dgm:cxn modelId="{0A3585CD-D791-491D-974A-CE466C57282F}" type="presParOf" srcId="{703CD7BD-1A77-43D3-BDC8-8603ED782387}" destId="{BB2636AA-291A-4487-B55C-BC6E7D30E193}" srcOrd="1" destOrd="0" presId="urn:microsoft.com/office/officeart/2005/8/layout/orgChart1"/>
    <dgm:cxn modelId="{81C8E341-565D-4AA8-B277-7C964D786475}" type="presParOf" srcId="{E582B96E-BA07-405A-B0E4-0CBCCEE58445}" destId="{DCA3612E-2827-4E29-BDD5-E86325698EF6}" srcOrd="1" destOrd="0" presId="urn:microsoft.com/office/officeart/2005/8/layout/orgChart1"/>
    <dgm:cxn modelId="{F45411D9-9B9E-49B9-AF5C-558FD2DCEA37}" type="presParOf" srcId="{E582B96E-BA07-405A-B0E4-0CBCCEE58445}" destId="{D6046D78-2330-4291-80FB-74C198D0B61F}" srcOrd="2" destOrd="0" presId="urn:microsoft.com/office/officeart/2005/8/layout/orgChart1"/>
    <dgm:cxn modelId="{AE885BFD-5290-4C4D-B07D-393531173142}" type="presParOf" srcId="{FFDF0C77-E699-443F-83B7-F6A0676FF411}" destId="{FF9470D2-023F-4C4A-BFCF-91EC7BAD9F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51B58D-D4A0-47A9-B257-007EDE24856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</a:p>
      </dgm:t>
    </dgm:pt>
    <dgm:pt modelId="{F4D836EF-98D7-4CF2-83D5-0BE6F54036AD}" type="parTrans" cxnId="{31E69AE4-C826-4D66-9D3A-C30BF23CD93C}">
      <dgm:prSet/>
      <dgm:spPr/>
      <dgm:t>
        <a:bodyPr/>
        <a:lstStyle/>
        <a:p>
          <a:endParaRPr lang="es-ES" sz="1200"/>
        </a:p>
      </dgm:t>
    </dgm:pt>
    <dgm:pt modelId="{F8A163D1-1109-4AE8-85E3-C0B2BF582094}" type="sibTrans" cxnId="{31E69AE4-C826-4D66-9D3A-C30BF23CD93C}">
      <dgm:prSet/>
      <dgm:spPr/>
      <dgm:t>
        <a:bodyPr/>
        <a:lstStyle/>
        <a:p>
          <a:endParaRPr lang="es-ES" sz="1200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Administrativo</a:t>
          </a:r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641A7C-F54A-4D72-B6B7-392E489D0406}" type="pres">
      <dgm:prSet presAssocID="{6C51B58D-D4A0-47A9-B257-007EDE248569}" presName="hierRoot1" presStyleCnt="0">
        <dgm:presLayoutVars>
          <dgm:hierBranch val="init"/>
        </dgm:presLayoutVars>
      </dgm:prSet>
      <dgm:spPr/>
    </dgm:pt>
    <dgm:pt modelId="{C78CAFC1-545F-4170-BA7C-66D171EE21AE}" type="pres">
      <dgm:prSet presAssocID="{6C51B58D-D4A0-47A9-B257-007EDE248569}" presName="rootComposite1" presStyleCnt="0"/>
      <dgm:spPr/>
    </dgm:pt>
    <dgm:pt modelId="{4310C87A-7454-42FC-BC5E-EB96DE06E339}" type="pres">
      <dgm:prSet presAssocID="{6C51B58D-D4A0-47A9-B257-007EDE248569}" presName="rootText1" presStyleLbl="node0" presStyleIdx="0" presStyleCnt="1" custScaleX="132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585EB2-B513-457C-AC54-7A04AA2EB0D3}" type="pres">
      <dgm:prSet presAssocID="{6C51B58D-D4A0-47A9-B257-007EDE2485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6B1778-6376-4F42-BACD-C39FD3EF0F38}" type="pres">
      <dgm:prSet presAssocID="{6C51B58D-D4A0-47A9-B257-007EDE248569}" presName="hierChild2" presStyleCnt="0"/>
      <dgm:spPr/>
    </dgm:pt>
    <dgm:pt modelId="{50E1319E-7F7B-47FD-87A0-B66D0D319D4A}" type="pres">
      <dgm:prSet presAssocID="{E1B0D9F5-AE4A-42F3-B00A-BD4FE0511DE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428FCE9-A68F-4B36-B0D4-0317804FF08A}" type="pres">
      <dgm:prSet presAssocID="{AAF2262E-6100-4FDE-BB0E-F0C472DBFA4E}" presName="hierRoot2" presStyleCnt="0">
        <dgm:presLayoutVars>
          <dgm:hierBranch/>
        </dgm:presLayoutVars>
      </dgm:prSet>
      <dgm:spPr/>
    </dgm:pt>
    <dgm:pt modelId="{B2693D2E-C970-419F-AABF-8BEEB7D867D8}" type="pres">
      <dgm:prSet presAssocID="{AAF2262E-6100-4FDE-BB0E-F0C472DBFA4E}" presName="rootComposite" presStyleCnt="0"/>
      <dgm:spPr/>
    </dgm:pt>
    <dgm:pt modelId="{16FC31F8-8CED-41DC-A7D1-3E4BABF4911C}" type="pres">
      <dgm:prSet presAssocID="{AAF2262E-6100-4FDE-BB0E-F0C472DBFA4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483325-17C5-463E-909C-761DA9A85F1D}" type="pres">
      <dgm:prSet presAssocID="{AAF2262E-6100-4FDE-BB0E-F0C472DBFA4E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1A5C93-649C-454E-BA71-6DE7FAA8FFEC}" type="pres">
      <dgm:prSet presAssocID="{AAF2262E-6100-4FDE-BB0E-F0C472DBFA4E}" presName="hierChild4" presStyleCnt="0"/>
      <dgm:spPr/>
    </dgm:pt>
    <dgm:pt modelId="{AB05004A-30DF-48E7-AAF8-100123349FF0}" type="pres">
      <dgm:prSet presAssocID="{60739EA5-4D5A-4251-84F2-83139B416D9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3" presStyleIdx="0" presStyleCnt="2" custScaleX="78707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BA376A4E-47BD-472B-A5BD-320FF180EE9A}" type="pres">
      <dgm:prSet presAssocID="{AAF2262E-6100-4FDE-BB0E-F0C472DBFA4E}" presName="hierChild5" presStyleCnt="0"/>
      <dgm:spPr/>
    </dgm:pt>
    <dgm:pt modelId="{0F1E686B-BE85-48E9-A5F2-9D31DE26CFD2}" type="pres">
      <dgm:prSet presAssocID="{4822DF39-93B4-43B0-BABD-BA18729504C5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2" presStyleIdx="0" presStyleCnt="2" custScaleY="99928" custLinFactY="22923" custLinFactNeighborX="-88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2" presStyleIdx="1" presStyleCnt="2" custScaleY="99928" custLinFactY="22923" custLinFactNeighborX="9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  <dgm:pt modelId="{9204C5E1-038D-4624-BE0B-E7327E8915A0}" type="pres">
      <dgm:prSet presAssocID="{67259F93-2196-4F64-B87A-D3ACB12F843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951E074-2853-4482-920E-71B7DEB31980}" type="pres">
      <dgm:prSet presAssocID="{5C88FA44-19B1-48C8-8B67-5E89066ADB2B}" presName="hierRoot2" presStyleCnt="0">
        <dgm:presLayoutVars>
          <dgm:hierBranch/>
        </dgm:presLayoutVars>
      </dgm:prSet>
      <dgm:spPr/>
    </dgm:pt>
    <dgm:pt modelId="{480CE7EC-E3E0-4EE7-8F48-769908F7FDCC}" type="pres">
      <dgm:prSet presAssocID="{5C88FA44-19B1-48C8-8B67-5E89066ADB2B}" presName="rootComposite" presStyleCnt="0"/>
      <dgm:spPr/>
    </dgm:pt>
    <dgm:pt modelId="{6C8CEFEB-2A11-49CD-B125-B09B4E56134C}" type="pres">
      <dgm:prSet presAssocID="{5C88FA44-19B1-48C8-8B67-5E89066ADB2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E1F263-C568-429C-9FE5-4B619F9D967B}" type="pres">
      <dgm:prSet presAssocID="{5C88FA44-19B1-48C8-8B67-5E89066ADB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AA9625-58C8-4953-A03A-9E85EC09488B}" type="pres">
      <dgm:prSet presAssocID="{5C88FA44-19B1-48C8-8B67-5E89066ADB2B}" presName="hierChild4" presStyleCnt="0"/>
      <dgm:spPr/>
    </dgm:pt>
    <dgm:pt modelId="{286F108F-2553-449F-9941-73B974BA982A}" type="pres">
      <dgm:prSet presAssocID="{9F89EB88-AA50-4C21-B70C-DD0CC5B2190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3" presStyleIdx="1" presStyleCnt="2" custScaleX="6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3" presStyleIdx="1" presStyleCnt="2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26972678-5DE8-4E3E-B4A7-F619D0258982}" type="pres">
      <dgm:prSet presAssocID="{5C88FA44-19B1-48C8-8B67-5E89066ADB2B}" presName="hierChild5" presStyleCnt="0"/>
      <dgm:spPr/>
    </dgm:pt>
    <dgm:pt modelId="{1E7DA089-25A8-4CB6-BD86-3DAA482D0CA6}" type="pres">
      <dgm:prSet presAssocID="{6C51B58D-D4A0-47A9-B257-007EDE248569}" presName="hierChild3" presStyleCnt="0"/>
      <dgm:spPr/>
    </dgm:pt>
  </dgm:ptLst>
  <dgm:cxnLst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F4A5D1A0-A877-4FEC-8F7D-05AB63ED1628}" type="presOf" srcId="{67259F93-2196-4F64-B87A-D3ACB12F843E}" destId="{9204C5E1-038D-4624-BE0B-E7327E8915A0}" srcOrd="0" destOrd="0" presId="urn:microsoft.com/office/officeart/2005/8/layout/orgChart1"/>
    <dgm:cxn modelId="{026754F1-5779-44E0-8598-0EF7575F7AFB}" type="presOf" srcId="{E1B0D9F5-AE4A-42F3-B00A-BD4FE0511DEF}" destId="{50E1319E-7F7B-47FD-87A0-B66D0D319D4A}" srcOrd="0" destOrd="0" presId="urn:microsoft.com/office/officeart/2005/8/layout/orgChart1"/>
    <dgm:cxn modelId="{66D6E530-61A2-425C-BD28-1B6A8701D594}" type="presOf" srcId="{5637833E-5776-4CBB-AC10-83199C7C0AB7}" destId="{19D8DC97-DEF9-4BB9-ABD9-F71EEC98F0DD}" srcOrd="0" destOrd="0" presId="urn:microsoft.com/office/officeart/2005/8/layout/orgChart1"/>
    <dgm:cxn modelId="{D7840191-4590-426C-8966-501120EFD17E}" type="presOf" srcId="{60739EA5-4D5A-4251-84F2-83139B416D9C}" destId="{AB05004A-30DF-48E7-AAF8-100123349FF0}" srcOrd="0" destOrd="0" presId="urn:microsoft.com/office/officeart/2005/8/layout/orgChart1"/>
    <dgm:cxn modelId="{A6D04DBD-7393-439E-BCB8-4FA41921E2CA}" srcId="{6C51B58D-D4A0-47A9-B257-007EDE248569}" destId="{5C88FA44-19B1-48C8-8B67-5E89066ADB2B}" srcOrd="1" destOrd="0" parTransId="{67259F93-2196-4F64-B87A-D3ACB12F843E}" sibTransId="{B6FB5406-FDF0-4B38-8BFB-B6CDD8DBDC15}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D920FBE2-F1BC-4358-BEA0-E8ACED0CBA7C}" type="presOf" srcId="{6C51B58D-D4A0-47A9-B257-007EDE248569}" destId="{4310C87A-7454-42FC-BC5E-EB96DE06E339}" srcOrd="0" destOrd="0" presId="urn:microsoft.com/office/officeart/2005/8/layout/orgChart1"/>
    <dgm:cxn modelId="{0636C315-0BAD-43B8-BF24-70784A45AF3C}" type="presOf" srcId="{AAF2262E-6100-4FDE-BB0E-F0C472DBFA4E}" destId="{B5483325-17C5-463E-909C-761DA9A85F1D}" srcOrd="1" destOrd="0" presId="urn:microsoft.com/office/officeart/2005/8/layout/orgChart1"/>
    <dgm:cxn modelId="{DAEC7655-55F6-4A70-84A9-FF89339CEA49}" type="presOf" srcId="{AA84945E-F411-4FFC-A0CF-A3A9A190530B}" destId="{71920212-F746-42C0-9BDE-AF4A368F43AB}" srcOrd="1" destOrd="0" presId="urn:microsoft.com/office/officeart/2005/8/layout/orgChart1"/>
    <dgm:cxn modelId="{31E69AE4-C826-4D66-9D3A-C30BF23CD93C}" srcId="{442F6C6C-D6B3-44BD-8ACF-A8BA7520A540}" destId="{6C51B58D-D4A0-47A9-B257-007EDE248569}" srcOrd="0" destOrd="0" parTransId="{F4D836EF-98D7-4CF2-83D5-0BE6F54036AD}" sibTransId="{F8A163D1-1109-4AE8-85E3-C0B2BF582094}"/>
    <dgm:cxn modelId="{C937FE98-AB15-499A-ACC8-A04587D28BA7}" type="presOf" srcId="{1DCEF0D2-7E85-4806-A6DC-27B02D4910A6}" destId="{5A9437AE-5EEC-4729-83B6-202A73A8B436}" srcOrd="0" destOrd="0" presId="urn:microsoft.com/office/officeart/2005/8/layout/orgChart1"/>
    <dgm:cxn modelId="{52238E74-933D-42E8-A20C-3733A173FBE8}" srcId="{6C51B58D-D4A0-47A9-B257-007EDE248569}" destId="{AAF2262E-6100-4FDE-BB0E-F0C472DBFA4E}" srcOrd="0" destOrd="0" parTransId="{E1B0D9F5-AE4A-42F3-B00A-BD4FE0511DEF}" sibTransId="{7C4138A1-AF12-4DDF-8CC9-6CA6E2CD7A00}"/>
    <dgm:cxn modelId="{CCF58741-6119-4567-B688-4F91B651B940}" type="presOf" srcId="{57335A48-B9AC-455C-A871-808CA556BA7C}" destId="{2BA35B3D-CB6B-452F-BDA0-DAFC0E8B8E88}" srcOrd="0" destOrd="0" presId="urn:microsoft.com/office/officeart/2005/8/layout/orgChart1"/>
    <dgm:cxn modelId="{25ED842B-159F-4C73-8DFA-7BF22ED6D4C0}" type="presOf" srcId="{9F89EB88-AA50-4C21-B70C-DD0CC5B21903}" destId="{286F108F-2553-449F-9941-73B974BA982A}" srcOrd="0" destOrd="0" presId="urn:microsoft.com/office/officeart/2005/8/layout/orgChart1"/>
    <dgm:cxn modelId="{BFE9D51A-5871-4CE8-9082-BFFBBE889F79}" type="presOf" srcId="{4822DF39-93B4-43B0-BABD-BA18729504C5}" destId="{0F1E686B-BE85-48E9-A5F2-9D31DE26CFD2}" srcOrd="0" destOrd="0" presId="urn:microsoft.com/office/officeart/2005/8/layout/orgChart1"/>
    <dgm:cxn modelId="{40B69D8C-C02F-407A-B441-809D4ED5D308}" type="presOf" srcId="{5C88FA44-19B1-48C8-8B67-5E89066ADB2B}" destId="{E4E1F263-C568-429C-9FE5-4B619F9D967B}" srcOrd="1" destOrd="0" presId="urn:microsoft.com/office/officeart/2005/8/layout/orgChart1"/>
    <dgm:cxn modelId="{BD234637-A780-4D2B-A9A5-81FACE41AC41}" type="presOf" srcId="{AA84945E-F411-4FFC-A0CF-A3A9A190530B}" destId="{9803772E-73A1-484E-9BAD-12C5846F3C24}" srcOrd="0" destOrd="0" presId="urn:microsoft.com/office/officeart/2005/8/layout/orgChart1"/>
    <dgm:cxn modelId="{1E402CD7-4B7C-468D-98A5-8188756166FF}" type="presOf" srcId="{5C88FA44-19B1-48C8-8B67-5E89066ADB2B}" destId="{6C8CEFEB-2A11-49CD-B125-B09B4E56134C}" srcOrd="0" destOrd="0" presId="urn:microsoft.com/office/officeart/2005/8/layout/orgChart1"/>
    <dgm:cxn modelId="{CE8244E5-D739-416F-BFD1-7D8893956236}" type="presOf" srcId="{AAF2262E-6100-4FDE-BB0E-F0C472DBFA4E}" destId="{16FC31F8-8CED-41DC-A7D1-3E4BABF4911C}" srcOrd="0" destOrd="0" presId="urn:microsoft.com/office/officeart/2005/8/layout/orgChart1"/>
    <dgm:cxn modelId="{4B8EF5B7-D7CA-4F49-868B-8C2B667EB859}" type="presOf" srcId="{0C03F11C-8F3E-4D01-9297-744CA0C710A9}" destId="{A581C47F-2DA5-44A6-91A3-8A0A8E29E083}" srcOrd="0" destOrd="0" presId="urn:microsoft.com/office/officeart/2005/8/layout/orgChart1"/>
    <dgm:cxn modelId="{FA22FA1D-0846-41C5-8012-F7D53FB977A1}" type="presOf" srcId="{5637833E-5776-4CBB-AC10-83199C7C0AB7}" destId="{B88179B1-290F-4ADB-9C4D-43C181A3F940}" srcOrd="1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BF738A88-5E75-496A-A139-16CAEC6C5F0C}" type="presOf" srcId="{6C51B58D-D4A0-47A9-B257-007EDE248569}" destId="{18585EB2-B513-457C-AC54-7A04AA2EB0D3}" srcOrd="1" destOrd="0" presId="urn:microsoft.com/office/officeart/2005/8/layout/orgChart1"/>
    <dgm:cxn modelId="{2A9F7D88-130C-4FA3-B85F-85B18140783D}" type="presOf" srcId="{57335A48-B9AC-455C-A871-808CA556BA7C}" destId="{F6480F85-7505-432E-BF9A-3D9B90DEC0E1}" srcOrd="1" destOrd="0" presId="urn:microsoft.com/office/officeart/2005/8/layout/orgChart1"/>
    <dgm:cxn modelId="{2241BD78-08D9-4B6E-917E-9FE9723EDCD1}" type="presOf" srcId="{0C03F11C-8F3E-4D01-9297-744CA0C710A9}" destId="{520695D4-9A16-478C-A324-4FFD56DE26CF}" srcOrd="1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BEB27B1A-6B30-4762-8ADA-22077A705287}" type="presParOf" srcId="{61B1B990-295B-4989-BD87-B7AAA9204DAA}" destId="{48641A7C-F54A-4D72-B6B7-392E489D0406}" srcOrd="0" destOrd="0" presId="urn:microsoft.com/office/officeart/2005/8/layout/orgChart1"/>
    <dgm:cxn modelId="{0B66E7C3-8AB1-44CC-B7C0-2B23C40EA8F7}" type="presParOf" srcId="{48641A7C-F54A-4D72-B6B7-392E489D0406}" destId="{C78CAFC1-545F-4170-BA7C-66D171EE21AE}" srcOrd="0" destOrd="0" presId="urn:microsoft.com/office/officeart/2005/8/layout/orgChart1"/>
    <dgm:cxn modelId="{4C16F836-1847-48E1-850C-F97EAC4A7CB7}" type="presParOf" srcId="{C78CAFC1-545F-4170-BA7C-66D171EE21AE}" destId="{4310C87A-7454-42FC-BC5E-EB96DE06E339}" srcOrd="0" destOrd="0" presId="urn:microsoft.com/office/officeart/2005/8/layout/orgChart1"/>
    <dgm:cxn modelId="{5CABB722-FA63-4D54-8669-388AA1C9AC89}" type="presParOf" srcId="{C78CAFC1-545F-4170-BA7C-66D171EE21AE}" destId="{18585EB2-B513-457C-AC54-7A04AA2EB0D3}" srcOrd="1" destOrd="0" presId="urn:microsoft.com/office/officeart/2005/8/layout/orgChart1"/>
    <dgm:cxn modelId="{80AF31B7-DC04-4EDD-AD41-DE3548687E62}" type="presParOf" srcId="{48641A7C-F54A-4D72-B6B7-392E489D0406}" destId="{846B1778-6376-4F42-BACD-C39FD3EF0F38}" srcOrd="1" destOrd="0" presId="urn:microsoft.com/office/officeart/2005/8/layout/orgChart1"/>
    <dgm:cxn modelId="{EBC70505-1602-48B9-84C1-5DECB5FF2BEB}" type="presParOf" srcId="{846B1778-6376-4F42-BACD-C39FD3EF0F38}" destId="{50E1319E-7F7B-47FD-87A0-B66D0D319D4A}" srcOrd="0" destOrd="0" presId="urn:microsoft.com/office/officeart/2005/8/layout/orgChart1"/>
    <dgm:cxn modelId="{56BFF04D-7573-46F7-AB0A-8E50D978B300}" type="presParOf" srcId="{846B1778-6376-4F42-BACD-C39FD3EF0F38}" destId="{2428FCE9-A68F-4B36-B0D4-0317804FF08A}" srcOrd="1" destOrd="0" presId="urn:microsoft.com/office/officeart/2005/8/layout/orgChart1"/>
    <dgm:cxn modelId="{89C7AB96-B2F6-475D-9B14-3CC99BE636BB}" type="presParOf" srcId="{2428FCE9-A68F-4B36-B0D4-0317804FF08A}" destId="{B2693D2E-C970-419F-AABF-8BEEB7D867D8}" srcOrd="0" destOrd="0" presId="urn:microsoft.com/office/officeart/2005/8/layout/orgChart1"/>
    <dgm:cxn modelId="{9E8D6416-B0B7-4808-9A63-12E660D8AE90}" type="presParOf" srcId="{B2693D2E-C970-419F-AABF-8BEEB7D867D8}" destId="{16FC31F8-8CED-41DC-A7D1-3E4BABF4911C}" srcOrd="0" destOrd="0" presId="urn:microsoft.com/office/officeart/2005/8/layout/orgChart1"/>
    <dgm:cxn modelId="{137179C9-28D3-45BB-89C1-60EE7940A872}" type="presParOf" srcId="{B2693D2E-C970-419F-AABF-8BEEB7D867D8}" destId="{B5483325-17C5-463E-909C-761DA9A85F1D}" srcOrd="1" destOrd="0" presId="urn:microsoft.com/office/officeart/2005/8/layout/orgChart1"/>
    <dgm:cxn modelId="{DDF577AE-AB0B-4A2A-9762-77F9A3796135}" type="presParOf" srcId="{2428FCE9-A68F-4B36-B0D4-0317804FF08A}" destId="{AA1A5C93-649C-454E-BA71-6DE7FAA8FFEC}" srcOrd="1" destOrd="0" presId="urn:microsoft.com/office/officeart/2005/8/layout/orgChart1"/>
    <dgm:cxn modelId="{7AE2A4E9-63C0-4FF1-9E22-09B88BCC189C}" type="presParOf" srcId="{AA1A5C93-649C-454E-BA71-6DE7FAA8FFEC}" destId="{AB05004A-30DF-48E7-AAF8-100123349FF0}" srcOrd="0" destOrd="0" presId="urn:microsoft.com/office/officeart/2005/8/layout/orgChart1"/>
    <dgm:cxn modelId="{D90A4EC3-D175-4C2A-87F9-8F87D7FA25B9}" type="presParOf" srcId="{AA1A5C93-649C-454E-BA71-6DE7FAA8FFEC}" destId="{AF938816-97A8-4F8C-BE35-AB042C854AB5}" srcOrd="1" destOrd="0" presId="urn:microsoft.com/office/officeart/2005/8/layout/orgChart1"/>
    <dgm:cxn modelId="{D0F1BC6E-6331-4168-AD3B-B8D23132E6F1}" type="presParOf" srcId="{AF938816-97A8-4F8C-BE35-AB042C854AB5}" destId="{BEDE0557-3CD2-4893-9DFB-C59EE00FAFF0}" srcOrd="0" destOrd="0" presId="urn:microsoft.com/office/officeart/2005/8/layout/orgChart1"/>
    <dgm:cxn modelId="{37AAD773-1614-48E6-93EA-D2670977E29E}" type="presParOf" srcId="{BEDE0557-3CD2-4893-9DFB-C59EE00FAFF0}" destId="{19D8DC97-DEF9-4BB9-ABD9-F71EEC98F0DD}" srcOrd="0" destOrd="0" presId="urn:microsoft.com/office/officeart/2005/8/layout/orgChart1"/>
    <dgm:cxn modelId="{3A7525E2-DD88-4673-8BFF-006542A8634B}" type="presParOf" srcId="{BEDE0557-3CD2-4893-9DFB-C59EE00FAFF0}" destId="{B88179B1-290F-4ADB-9C4D-43C181A3F940}" srcOrd="1" destOrd="0" presId="urn:microsoft.com/office/officeart/2005/8/layout/orgChart1"/>
    <dgm:cxn modelId="{783BFB4F-971D-4C06-9159-FB7C88350D79}" type="presParOf" srcId="{AF938816-97A8-4F8C-BE35-AB042C854AB5}" destId="{39C9A4DA-2EA0-4A43-8D9A-DE09C0B48F06}" srcOrd="1" destOrd="0" presId="urn:microsoft.com/office/officeart/2005/8/layout/orgChart1"/>
    <dgm:cxn modelId="{4B7C0019-F62A-4870-8B58-F08C37CC2514}" type="presParOf" srcId="{AF938816-97A8-4F8C-BE35-AB042C854AB5}" destId="{8BC408BE-7C86-4CB0-AEC0-ED6AB6E79922}" srcOrd="2" destOrd="0" presId="urn:microsoft.com/office/officeart/2005/8/layout/orgChart1"/>
    <dgm:cxn modelId="{CE8B332C-B62A-41CF-86DA-FE400FED648E}" type="presParOf" srcId="{2428FCE9-A68F-4B36-B0D4-0317804FF08A}" destId="{BA376A4E-47BD-472B-A5BD-320FF180EE9A}" srcOrd="2" destOrd="0" presId="urn:microsoft.com/office/officeart/2005/8/layout/orgChart1"/>
    <dgm:cxn modelId="{C34F5B15-FD9B-410F-B4AD-2F23460B2A46}" type="presParOf" srcId="{BA376A4E-47BD-472B-A5BD-320FF180EE9A}" destId="{0F1E686B-BE85-48E9-A5F2-9D31DE26CFD2}" srcOrd="0" destOrd="0" presId="urn:microsoft.com/office/officeart/2005/8/layout/orgChart1"/>
    <dgm:cxn modelId="{BEB1F767-22A5-4EA5-805D-A677B98B447B}" type="presParOf" srcId="{BA376A4E-47BD-472B-A5BD-320FF180EE9A}" destId="{579837F7-2AC2-41C7-8540-B105E99CC754}" srcOrd="1" destOrd="0" presId="urn:microsoft.com/office/officeart/2005/8/layout/orgChart1"/>
    <dgm:cxn modelId="{CE776F81-1F74-4C03-B9CE-E2EF5D612068}" type="presParOf" srcId="{579837F7-2AC2-41C7-8540-B105E99CC754}" destId="{91789DA6-CE45-447F-8C2A-C765D6323E88}" srcOrd="0" destOrd="0" presId="urn:microsoft.com/office/officeart/2005/8/layout/orgChart1"/>
    <dgm:cxn modelId="{73856101-73E0-44B2-9301-59353BACC009}" type="presParOf" srcId="{91789DA6-CE45-447F-8C2A-C765D6323E88}" destId="{A581C47F-2DA5-44A6-91A3-8A0A8E29E083}" srcOrd="0" destOrd="0" presId="urn:microsoft.com/office/officeart/2005/8/layout/orgChart1"/>
    <dgm:cxn modelId="{C1DD9C02-6CE1-421A-967A-B6FF1064A5AE}" type="presParOf" srcId="{91789DA6-CE45-447F-8C2A-C765D6323E88}" destId="{520695D4-9A16-478C-A324-4FFD56DE26CF}" srcOrd="1" destOrd="0" presId="urn:microsoft.com/office/officeart/2005/8/layout/orgChart1"/>
    <dgm:cxn modelId="{C101C973-60BE-445B-857D-F8E44AEBD5EC}" type="presParOf" srcId="{579837F7-2AC2-41C7-8540-B105E99CC754}" destId="{053C2606-EE7D-4AD2-9FE3-751245097B4C}" srcOrd="1" destOrd="0" presId="urn:microsoft.com/office/officeart/2005/8/layout/orgChart1"/>
    <dgm:cxn modelId="{7BB67906-84D1-4EAB-9576-81BB2EDD3BDC}" type="presParOf" srcId="{579837F7-2AC2-41C7-8540-B105E99CC754}" destId="{DEC233A9-FC86-4FD7-ACC2-4D12EA79349F}" srcOrd="2" destOrd="0" presId="urn:microsoft.com/office/officeart/2005/8/layout/orgChart1"/>
    <dgm:cxn modelId="{C7307615-B6D3-4456-8A0B-C7387D6F39BD}" type="presParOf" srcId="{BA376A4E-47BD-472B-A5BD-320FF180EE9A}" destId="{5A9437AE-5EEC-4729-83B6-202A73A8B436}" srcOrd="2" destOrd="0" presId="urn:microsoft.com/office/officeart/2005/8/layout/orgChart1"/>
    <dgm:cxn modelId="{6F355DDA-25BA-41E6-88DB-049237E86D04}" type="presParOf" srcId="{BA376A4E-47BD-472B-A5BD-320FF180EE9A}" destId="{667B024B-9A07-4F25-9A76-CDCF7AE81E16}" srcOrd="3" destOrd="0" presId="urn:microsoft.com/office/officeart/2005/8/layout/orgChart1"/>
    <dgm:cxn modelId="{7610AA4E-A8B9-4C32-80DB-AB7BE129B16E}" type="presParOf" srcId="{667B024B-9A07-4F25-9A76-CDCF7AE81E16}" destId="{E859B285-1794-49C8-B544-2425AF8A688D}" srcOrd="0" destOrd="0" presId="urn:microsoft.com/office/officeart/2005/8/layout/orgChart1"/>
    <dgm:cxn modelId="{B028B1C2-6C52-4EBA-9F94-74D87C4B3E76}" type="presParOf" srcId="{E859B285-1794-49C8-B544-2425AF8A688D}" destId="{9803772E-73A1-484E-9BAD-12C5846F3C24}" srcOrd="0" destOrd="0" presId="urn:microsoft.com/office/officeart/2005/8/layout/orgChart1"/>
    <dgm:cxn modelId="{A433209C-FE1F-42B4-9B5F-B155343C02E3}" type="presParOf" srcId="{E859B285-1794-49C8-B544-2425AF8A688D}" destId="{71920212-F746-42C0-9BDE-AF4A368F43AB}" srcOrd="1" destOrd="0" presId="urn:microsoft.com/office/officeart/2005/8/layout/orgChart1"/>
    <dgm:cxn modelId="{F19EA756-3656-47FE-9D8E-4440C375A27A}" type="presParOf" srcId="{667B024B-9A07-4F25-9A76-CDCF7AE81E16}" destId="{05E93D52-43BA-4184-AC3E-1C9651F55CC6}" srcOrd="1" destOrd="0" presId="urn:microsoft.com/office/officeart/2005/8/layout/orgChart1"/>
    <dgm:cxn modelId="{02EC46B0-D954-4AB4-A286-3D3335DC1787}" type="presParOf" srcId="{667B024B-9A07-4F25-9A76-CDCF7AE81E16}" destId="{3AB7DA00-9474-40AF-915B-9758D85C33D3}" srcOrd="2" destOrd="0" presId="urn:microsoft.com/office/officeart/2005/8/layout/orgChart1"/>
    <dgm:cxn modelId="{9ED9F0BA-E804-4B52-9260-2DDDAA03E78C}" type="presParOf" srcId="{846B1778-6376-4F42-BACD-C39FD3EF0F38}" destId="{9204C5E1-038D-4624-BE0B-E7327E8915A0}" srcOrd="2" destOrd="0" presId="urn:microsoft.com/office/officeart/2005/8/layout/orgChart1"/>
    <dgm:cxn modelId="{73575F9B-EE12-4305-8459-215F7048C7C4}" type="presParOf" srcId="{846B1778-6376-4F42-BACD-C39FD3EF0F38}" destId="{9951E074-2853-4482-920E-71B7DEB31980}" srcOrd="3" destOrd="0" presId="urn:microsoft.com/office/officeart/2005/8/layout/orgChart1"/>
    <dgm:cxn modelId="{D75A64D1-6265-4558-974F-332D97624E95}" type="presParOf" srcId="{9951E074-2853-4482-920E-71B7DEB31980}" destId="{480CE7EC-E3E0-4EE7-8F48-769908F7FDCC}" srcOrd="0" destOrd="0" presId="urn:microsoft.com/office/officeart/2005/8/layout/orgChart1"/>
    <dgm:cxn modelId="{98015503-17B0-408B-8C92-03ECE0072086}" type="presParOf" srcId="{480CE7EC-E3E0-4EE7-8F48-769908F7FDCC}" destId="{6C8CEFEB-2A11-49CD-B125-B09B4E56134C}" srcOrd="0" destOrd="0" presId="urn:microsoft.com/office/officeart/2005/8/layout/orgChart1"/>
    <dgm:cxn modelId="{2B5F699D-F361-4055-9A4D-AFA76528BEF5}" type="presParOf" srcId="{480CE7EC-E3E0-4EE7-8F48-769908F7FDCC}" destId="{E4E1F263-C568-429C-9FE5-4B619F9D967B}" srcOrd="1" destOrd="0" presId="urn:microsoft.com/office/officeart/2005/8/layout/orgChart1"/>
    <dgm:cxn modelId="{BC1D238E-B33F-4F2D-9249-74D823023994}" type="presParOf" srcId="{9951E074-2853-4482-920E-71B7DEB31980}" destId="{7EAA9625-58C8-4953-A03A-9E85EC09488B}" srcOrd="1" destOrd="0" presId="urn:microsoft.com/office/officeart/2005/8/layout/orgChart1"/>
    <dgm:cxn modelId="{4F791E0D-9321-44D1-BA39-50CEF61041FF}" type="presParOf" srcId="{7EAA9625-58C8-4953-A03A-9E85EC09488B}" destId="{286F108F-2553-449F-9941-73B974BA982A}" srcOrd="0" destOrd="0" presId="urn:microsoft.com/office/officeart/2005/8/layout/orgChart1"/>
    <dgm:cxn modelId="{500E199A-C720-4BC2-8ADC-DBAE86DD5945}" type="presParOf" srcId="{7EAA9625-58C8-4953-A03A-9E85EC09488B}" destId="{4415C9AA-7737-454F-8294-79EF6EB21EA7}" srcOrd="1" destOrd="0" presId="urn:microsoft.com/office/officeart/2005/8/layout/orgChart1"/>
    <dgm:cxn modelId="{13548223-97D5-42D1-8F2A-20000009CC42}" type="presParOf" srcId="{4415C9AA-7737-454F-8294-79EF6EB21EA7}" destId="{CBC067A1-9B58-40A2-B843-D37A54C59B34}" srcOrd="0" destOrd="0" presId="urn:microsoft.com/office/officeart/2005/8/layout/orgChart1"/>
    <dgm:cxn modelId="{17B7A5F4-D3BC-4BF5-8506-0EB088487D0F}" type="presParOf" srcId="{CBC067A1-9B58-40A2-B843-D37A54C59B34}" destId="{2BA35B3D-CB6B-452F-BDA0-DAFC0E8B8E88}" srcOrd="0" destOrd="0" presId="urn:microsoft.com/office/officeart/2005/8/layout/orgChart1"/>
    <dgm:cxn modelId="{437B1862-E3D7-4BA5-8149-781F934404F8}" type="presParOf" srcId="{CBC067A1-9B58-40A2-B843-D37A54C59B34}" destId="{F6480F85-7505-432E-BF9A-3D9B90DEC0E1}" srcOrd="1" destOrd="0" presId="urn:microsoft.com/office/officeart/2005/8/layout/orgChart1"/>
    <dgm:cxn modelId="{DC54B18E-A3A4-4D82-AEDC-D1C9045E9DF7}" type="presParOf" srcId="{4415C9AA-7737-454F-8294-79EF6EB21EA7}" destId="{971BE105-D3C5-4C2C-967C-856DB955FB11}" srcOrd="1" destOrd="0" presId="urn:microsoft.com/office/officeart/2005/8/layout/orgChart1"/>
    <dgm:cxn modelId="{A67A7C07-C8DE-4EB4-AB73-FF5EF4DC5BE1}" type="presParOf" srcId="{4415C9AA-7737-454F-8294-79EF6EB21EA7}" destId="{9C1AA53B-6B37-4A66-9F8D-659D91E5C29B}" srcOrd="2" destOrd="0" presId="urn:microsoft.com/office/officeart/2005/8/layout/orgChart1"/>
    <dgm:cxn modelId="{CF5F4950-E9B3-4312-BAEA-C7C47D52B35D}" type="presParOf" srcId="{9951E074-2853-4482-920E-71B7DEB31980}" destId="{26972678-5DE8-4E3E-B4A7-F619D0258982}" srcOrd="2" destOrd="0" presId="urn:microsoft.com/office/officeart/2005/8/layout/orgChart1"/>
    <dgm:cxn modelId="{9044F1EA-6C3A-4525-95DB-97E8155C13D9}" type="presParOf" srcId="{48641A7C-F54A-4D72-B6B7-392E489D0406}" destId="{1E7DA089-25A8-4CB6-BD86-3DAA482D0C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</a:t>
          </a:r>
          <a:endParaRPr lang="es-ES" sz="1200" dirty="0"/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</a:t>
          </a:r>
          <a:endParaRPr lang="es-ES" sz="1200" dirty="0"/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 Administrativo(a) </a:t>
          </a:r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67319" custLinFactNeighborX="-54009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C4A82C2-7BC4-4F0C-B816-076C24997473}" type="pres">
      <dgm:prSet presAssocID="{21154246-287A-457A-837F-988F21F0C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3" presStyleIdx="0" presStyleCnt="1" custScaleX="132678" custScaleY="73267" custLinFactNeighborX="-54009" custLinFactNeighborY="-80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3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4" presStyleIdx="0" presStyleCnt="2" custScaleX="125689" custScaleY="73267" custLinFactNeighborX="-54009" custLinFactNeighborY="-987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4" presStyleIdx="0" presStyleCnt="2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1" presStyleCnt="2" custScaleX="125689" custScaleY="73267" custLinFactY="-8619" custLinFactNeighborX="-5400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1" presStyleCnt="2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61906" custLinFactNeighborX="56078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21162" custScaleY="76155" custLinFactNeighborX="-4819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6" custScaleX="121162" custScaleY="91286" custLinFactNeighborX="2130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6" custScaleX="121162" custScaleY="76155" custLinFactNeighborX="-4819" custLinFactNeighborY="-2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3" presStyleCnt="6" custScaleX="121162" custScaleY="76155" custLinFactNeighborX="4819" custLinFactNeighborY="-3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3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4" presStyleCnt="6" custScaleX="121162" custScaleY="7615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5" presStyleCnt="6" custScaleX="121162" custScaleY="76155" custLinFactNeighborX="4863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5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EBBBA82-8FC8-4001-9DBF-2A255B0F9BBA}" type="presOf" srcId="{EB9FCC11-0C01-4EF6-B987-EF458BF5A435}" destId="{14B3AFEC-16BB-4BF1-8710-48D0373A94F4}" srcOrd="0" destOrd="0" presId="urn:microsoft.com/office/officeart/2005/8/layout/orgChart1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66B67A12-B005-4C01-B0C7-F6FCC14268E3}" type="presOf" srcId="{4EF1A719-9D3C-40DE-8609-DBE04B157AA0}" destId="{2EBD24D5-488D-4C30-9272-650CAF9BAA15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C6CAC499-DDE8-498D-8BCF-1EA96CC2BEDF}" type="presOf" srcId="{4EF1A719-9D3C-40DE-8609-DBE04B157AA0}" destId="{A0829726-B8E4-4274-80A0-7C049A30F4A9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983B6CA4-9FF5-4722-AE63-1FE2586E2BE3}" type="presOf" srcId="{4ED4D85D-CCAE-4C98-92AA-1AB3146A8C8A}" destId="{96BA2D85-FE04-4370-B255-E67A9006BAA2}" srcOrd="1" destOrd="0" presId="urn:microsoft.com/office/officeart/2005/8/layout/orgChart1"/>
    <dgm:cxn modelId="{4A32DB52-76D4-4121-9FEB-66974893B01B}" srcId="{38D466A1-BA08-4A61-967E-A5EB0E0CCF80}" destId="{9E9413B6-3D3F-4AEC-9095-E372DC9666B0}" srcOrd="6" destOrd="0" parTransId="{33322446-66BA-4FA5-A5F6-C8190E111923}" sibTransId="{EC3C6462-F9DB-484F-B8F5-DA879B4696F6}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2B39CF97-3A69-4E60-9389-D81AECE2CC83}" type="presOf" srcId="{21154246-287A-457A-837F-988F21F0CD41}" destId="{AC4A82C2-7BC4-4F0C-B816-076C24997473}" srcOrd="0" destOrd="0" presId="urn:microsoft.com/office/officeart/2005/8/layout/orgChart1"/>
    <dgm:cxn modelId="{5E76C651-0CD0-4F9B-8758-FAE53D26C233}" type="presOf" srcId="{4ED4D85D-CCAE-4C98-92AA-1AB3146A8C8A}" destId="{8A5941EB-7D84-4DCD-AAF2-D392305868A7}" srcOrd="0" destOrd="0" presId="urn:microsoft.com/office/officeart/2005/8/layout/orgChart1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2F1BAF25-824C-48C6-B4B5-43F492EAF597}" type="presOf" srcId="{67AEEC4A-392D-4CBA-BA89-C0436BAE5B19}" destId="{014D5955-FC02-4D8A-97F0-DB4DC5A4E9E8}" srcOrd="0" destOrd="0" presId="urn:microsoft.com/office/officeart/2005/8/layout/orgChart1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AD0BB63A-5267-4017-ACE8-736A8747AC72}" srcId="{38D466A1-BA08-4A61-967E-A5EB0E0CCF80}" destId="{140A26B0-B137-470D-B97A-093C552D1709}" srcOrd="5" destOrd="0" parTransId="{3658FAE9-D5B2-4BCF-B193-22EF70B3B701}" sibTransId="{0054A0BB-C7CB-41BC-AB1F-965EBE3870A5}"/>
    <dgm:cxn modelId="{DAFE2EB7-8CD6-4B30-8105-73380E800D0C}" type="presOf" srcId="{67AEEC4A-392D-4CBA-BA89-C0436BAE5B19}" destId="{014E7FE8-DE06-4059-9E67-DD2775222401}" srcOrd="1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C8CD8126-E1E7-41F9-9384-79B72CD1F6C1}" srcId="{38D466A1-BA08-4A61-967E-A5EB0E0CCF80}" destId="{A40DFC19-0D4C-4A7F-9724-C909EC4DF518}" srcOrd="7" destOrd="0" parTransId="{485EC52D-4E72-4FEF-AFE9-8E755EE1758D}" sibTransId="{3FF54F92-9FB0-4F36-ADC9-8B498A53D8C5}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8AFCC11-FF2D-4D58-92BA-2A858A7D4828}" type="presOf" srcId="{36FC01A6-BA33-4196-B3C5-97C33A9FD524}" destId="{EC2948B1-DA4A-4DC6-A44F-6B3F2318EA9A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1F03FD22-A943-4F06-BD7F-FD5B56765796}" type="presParOf" srcId="{1D8FD602-E172-4E62-81E0-D98FA11B1290}" destId="{AC4A82C2-7BC4-4F0C-B816-076C24997473}" srcOrd="0" destOrd="0" presId="urn:microsoft.com/office/officeart/2005/8/layout/orgChart1"/>
    <dgm:cxn modelId="{966B51D4-05CA-4F72-AEA0-EC6D1258D506}" type="presParOf" srcId="{1D8FD602-E172-4E62-81E0-D98FA11B1290}" destId="{90035964-CE10-418A-B08B-490B96538966}" srcOrd="1" destOrd="0" presId="urn:microsoft.com/office/officeart/2005/8/layout/orgChart1"/>
    <dgm:cxn modelId="{DB28254A-D359-4D52-A55E-C7F8F8E9A72B}" type="presParOf" srcId="{90035964-CE10-418A-B08B-490B96538966}" destId="{34F6C482-101C-4FE1-8F6E-35077B44161A}" srcOrd="0" destOrd="0" presId="urn:microsoft.com/office/officeart/2005/8/layout/orgChart1"/>
    <dgm:cxn modelId="{9FE93059-DC1C-4FED-9927-5B5B781DF1D3}" type="presParOf" srcId="{34F6C482-101C-4FE1-8F6E-35077B44161A}" destId="{014D5955-FC02-4D8A-97F0-DB4DC5A4E9E8}" srcOrd="0" destOrd="0" presId="urn:microsoft.com/office/officeart/2005/8/layout/orgChart1"/>
    <dgm:cxn modelId="{AA6A4113-FB1A-403A-8AC2-AC90EC1A6F4D}" type="presParOf" srcId="{34F6C482-101C-4FE1-8F6E-35077B44161A}" destId="{014E7FE8-DE06-4059-9E67-DD2775222401}" srcOrd="1" destOrd="0" presId="urn:microsoft.com/office/officeart/2005/8/layout/orgChart1"/>
    <dgm:cxn modelId="{545C18D7-11C3-4E75-B1A5-C740B624A336}" type="presParOf" srcId="{90035964-CE10-418A-B08B-490B96538966}" destId="{6BC04A75-EF08-4B7A-B3C1-C1D72491EDC3}" srcOrd="1" destOrd="0" presId="urn:microsoft.com/office/officeart/2005/8/layout/orgChart1"/>
    <dgm:cxn modelId="{54A63397-1B57-4DEF-9320-4A47948B9593}" type="presParOf" srcId="{6BC04A75-EF08-4B7A-B3C1-C1D72491EDC3}" destId="{EC2948B1-DA4A-4DC6-A44F-6B3F2318EA9A}" srcOrd="0" destOrd="0" presId="urn:microsoft.com/office/officeart/2005/8/layout/orgChart1"/>
    <dgm:cxn modelId="{8803060C-CAE6-4DDB-901C-75F2EB205253}" type="presParOf" srcId="{6BC04A75-EF08-4B7A-B3C1-C1D72491EDC3}" destId="{6B01EB33-CB09-4684-AFB8-B7B6A59D5D0A}" srcOrd="1" destOrd="0" presId="urn:microsoft.com/office/officeart/2005/8/layout/orgChart1"/>
    <dgm:cxn modelId="{542D9591-D44A-490B-B712-1366E6E55025}" type="presParOf" srcId="{6B01EB33-CB09-4684-AFB8-B7B6A59D5D0A}" destId="{3844C41B-7766-433D-9092-DC7B24E037EB}" srcOrd="0" destOrd="0" presId="urn:microsoft.com/office/officeart/2005/8/layout/orgChart1"/>
    <dgm:cxn modelId="{CD0FAE38-D118-4BF0-8325-AAD0F99BEB34}" type="presParOf" srcId="{3844C41B-7766-433D-9092-DC7B24E037EB}" destId="{A0829726-B8E4-4274-80A0-7C049A30F4A9}" srcOrd="0" destOrd="0" presId="urn:microsoft.com/office/officeart/2005/8/layout/orgChart1"/>
    <dgm:cxn modelId="{A1AE642D-AAD1-4C05-B595-AB1040B2D441}" type="presParOf" srcId="{3844C41B-7766-433D-9092-DC7B24E037EB}" destId="{2EBD24D5-488D-4C30-9272-650CAF9BAA15}" srcOrd="1" destOrd="0" presId="urn:microsoft.com/office/officeart/2005/8/layout/orgChart1"/>
    <dgm:cxn modelId="{95521AC1-00E1-4643-B83E-4B774B8C3531}" type="presParOf" srcId="{6B01EB33-CB09-4684-AFB8-B7B6A59D5D0A}" destId="{54BD4B2E-BB33-45ED-98DF-4B8CC1E77919}" srcOrd="1" destOrd="0" presId="urn:microsoft.com/office/officeart/2005/8/layout/orgChart1"/>
    <dgm:cxn modelId="{969FAE93-9CE7-442D-AAA7-ED6DB7DDA6B4}" type="presParOf" srcId="{54BD4B2E-BB33-45ED-98DF-4B8CC1E77919}" destId="{14B3AFEC-16BB-4BF1-8710-48D0373A94F4}" srcOrd="0" destOrd="0" presId="urn:microsoft.com/office/officeart/2005/8/layout/orgChart1"/>
    <dgm:cxn modelId="{3E5AE45C-1B97-4B4D-8FB4-A3D18B714374}" type="presParOf" srcId="{54BD4B2E-BB33-45ED-98DF-4B8CC1E77919}" destId="{1B7E8F8F-BAA9-4B71-A685-CC0658422936}" srcOrd="1" destOrd="0" presId="urn:microsoft.com/office/officeart/2005/8/layout/orgChart1"/>
    <dgm:cxn modelId="{7F5BDC62-39F4-4879-9E9B-CD9C5666C96B}" type="presParOf" srcId="{1B7E8F8F-BAA9-4B71-A685-CC0658422936}" destId="{ABE31E99-7C48-4194-A209-88F3971FE4DE}" srcOrd="0" destOrd="0" presId="urn:microsoft.com/office/officeart/2005/8/layout/orgChart1"/>
    <dgm:cxn modelId="{F3FF429A-B5CC-4984-9F25-81C3C841423F}" type="presParOf" srcId="{ABE31E99-7C48-4194-A209-88F3971FE4DE}" destId="{8A5941EB-7D84-4DCD-AAF2-D392305868A7}" srcOrd="0" destOrd="0" presId="urn:microsoft.com/office/officeart/2005/8/layout/orgChart1"/>
    <dgm:cxn modelId="{8933DCD3-D3CC-4E5C-A0F8-F5602CE22549}" type="presParOf" srcId="{ABE31E99-7C48-4194-A209-88F3971FE4DE}" destId="{96BA2D85-FE04-4370-B255-E67A9006BAA2}" srcOrd="1" destOrd="0" presId="urn:microsoft.com/office/officeart/2005/8/layout/orgChart1"/>
    <dgm:cxn modelId="{1CE5FC36-0390-49BA-BE5D-DE1199AD880B}" type="presParOf" srcId="{1B7E8F8F-BAA9-4B71-A685-CC0658422936}" destId="{7A25F295-986A-485B-A941-9E99F1F8A983}" srcOrd="1" destOrd="0" presId="urn:microsoft.com/office/officeart/2005/8/layout/orgChart1"/>
    <dgm:cxn modelId="{A5DC082D-0468-44FB-9364-B4F319B4EDEB}" type="presParOf" srcId="{1B7E8F8F-BAA9-4B71-A685-CC0658422936}" destId="{142B42F8-FF39-42C2-8B4A-928C9FDFA014}" srcOrd="2" destOrd="0" presId="urn:microsoft.com/office/officeart/2005/8/layout/orgChart1"/>
    <dgm:cxn modelId="{A5C68633-B9D3-4F8C-95D3-15ECA1F134EF}" type="presParOf" srcId="{6B01EB33-CB09-4684-AFB8-B7B6A59D5D0A}" destId="{A6017DFD-1873-47AC-80B4-4C672DFA1037}" srcOrd="2" destOrd="0" presId="urn:microsoft.com/office/officeart/2005/8/layout/orgChart1"/>
    <dgm:cxn modelId="{5D69FD22-E7EF-4957-B32F-9DB186E17B03}" type="presParOf" srcId="{90035964-CE10-418A-B08B-490B96538966}" destId="{91BACB00-1901-40CB-A7C8-B8D6B90E1E9C}" srcOrd="2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6" destOrd="0" presId="urn:microsoft.com/office/officeart/2005/8/layout/orgChart1"/>
    <dgm:cxn modelId="{6FC8BB86-3FCC-4EF1-8B1F-AB3B910EE694}" type="presParOf" srcId="{47B3CEEF-714E-4F1A-9F3A-824638D0ED25}" destId="{82A207A8-F4EB-4148-ABC1-41892FB5CD4F}" srcOrd="7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8" destOrd="0" presId="urn:microsoft.com/office/officeart/2005/8/layout/orgChart1"/>
    <dgm:cxn modelId="{9E1C7609-A513-417F-8298-31E979644120}" type="presParOf" srcId="{47B3CEEF-714E-4F1A-9F3A-824638D0ED25}" destId="{68CF3930-949F-481E-AB90-4487751C5840}" srcOrd="9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10" destOrd="0" presId="urn:microsoft.com/office/officeart/2005/8/layout/orgChart1"/>
    <dgm:cxn modelId="{1C96AC67-A5B7-494D-9301-68EA17B9737B}" type="presParOf" srcId="{47B3CEEF-714E-4F1A-9F3A-824638D0ED25}" destId="{C6DE0A4C-B4B1-4B86-9F5A-3FDD1BD8ABD2}" srcOrd="11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69A8A14D-FBD9-45DD-B0E4-0AC5781DE405}" type="asst">
      <dgm:prSet custT="1"/>
      <dgm:spPr/>
      <dgm:t>
        <a:bodyPr/>
        <a:lstStyle/>
        <a:p>
          <a:r>
            <a:rPr lang="es-ES" sz="1200" dirty="0" smtClean="0"/>
            <a:t>Encargado(a) de la Jefatura Administrativa</a:t>
          </a:r>
        </a:p>
        <a:p>
          <a:endParaRPr lang="es-ES" sz="1200" dirty="0"/>
        </a:p>
      </dgm:t>
    </dgm:pt>
    <dgm:pt modelId="{90A10C15-B2B4-46C3-9CEE-93BF9FB86828}" type="parTrans" cxnId="{41976F9F-8036-4D25-9E5A-AA64261C7CE3}">
      <dgm:prSet/>
      <dgm:spPr/>
      <dgm:t>
        <a:bodyPr/>
        <a:lstStyle/>
        <a:p>
          <a:endParaRPr lang="es-ES"/>
        </a:p>
      </dgm:t>
    </dgm:pt>
    <dgm:pt modelId="{65BD8E5E-F1B2-4789-BF56-0145F80A8153}" type="sibTrans" cxnId="{41976F9F-8036-4D25-9E5A-AA64261C7CE3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  <dgm:pt modelId="{109FAC83-123C-4076-846D-392016FC5F65}" type="pres">
      <dgm:prSet presAssocID="{90A10C15-B2B4-46C3-9CEE-93BF9FB86828}" presName="Name111" presStyleLbl="parChTrans1D2" presStyleIdx="1" presStyleCnt="2"/>
      <dgm:spPr/>
    </dgm:pt>
    <dgm:pt modelId="{4160257D-44EE-4951-BA82-2C0198D84C6D}" type="pres">
      <dgm:prSet presAssocID="{69A8A14D-FBD9-45DD-B0E4-0AC5781DE405}" presName="hierRoot3" presStyleCnt="0">
        <dgm:presLayoutVars>
          <dgm:hierBranch val="init"/>
        </dgm:presLayoutVars>
      </dgm:prSet>
      <dgm:spPr/>
    </dgm:pt>
    <dgm:pt modelId="{44796AFC-4B1D-4C32-A922-F2E4EAB6001F}" type="pres">
      <dgm:prSet presAssocID="{69A8A14D-FBD9-45DD-B0E4-0AC5781DE405}" presName="rootComposite3" presStyleCnt="0"/>
      <dgm:spPr/>
    </dgm:pt>
    <dgm:pt modelId="{10A46332-26C8-446F-817F-684E534372EE}" type="pres">
      <dgm:prSet presAssocID="{69A8A14D-FBD9-45DD-B0E4-0AC5781DE40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441302-D5E8-4730-B0B4-338E52F3F0A6}" type="pres">
      <dgm:prSet presAssocID="{69A8A14D-FBD9-45DD-B0E4-0AC5781DE405}" presName="rootConnector3" presStyleLbl="asst1" presStyleIdx="0" presStyleCnt="1"/>
      <dgm:spPr/>
    </dgm:pt>
    <dgm:pt modelId="{4EB287DB-7E71-4A20-A1DC-6EECD0933EBE}" type="pres">
      <dgm:prSet presAssocID="{69A8A14D-FBD9-45DD-B0E4-0AC5781DE405}" presName="hierChild6" presStyleCnt="0"/>
      <dgm:spPr/>
    </dgm:pt>
    <dgm:pt modelId="{0DB18008-E9CB-4CA0-8C72-3D6653856DDA}" type="pres">
      <dgm:prSet presAssocID="{69A8A14D-FBD9-45DD-B0E4-0AC5781DE405}" presName="hierChild7" presStyleCnt="0"/>
      <dgm:spPr/>
    </dgm:pt>
  </dgm:ptLst>
  <dgm:cxnLst>
    <dgm:cxn modelId="{B2F88567-8088-4C1F-BB51-6821C3DE8AA9}" type="presOf" srcId="{90A10C15-B2B4-46C3-9CEE-93BF9FB86828}" destId="{109FAC83-123C-4076-846D-392016FC5F65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1976F9F-8036-4D25-9E5A-AA64261C7CE3}" srcId="{02AFD9B8-51EF-440C-8AC9-7ABED8FA4460}" destId="{69A8A14D-FBD9-45DD-B0E4-0AC5781DE405}" srcOrd="1" destOrd="0" parTransId="{90A10C15-B2B4-46C3-9CEE-93BF9FB86828}" sibTransId="{65BD8E5E-F1B2-4789-BF56-0145F80A8153}"/>
    <dgm:cxn modelId="{3B885CF4-DCF3-4FB8-96B9-6FD594B9C597}" type="presOf" srcId="{69A8A14D-FBD9-45DD-B0E4-0AC5781DE405}" destId="{10A46332-26C8-446F-817F-684E534372EE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E7C2F02F-B8E3-4949-870B-AE7737632CE9}" type="presOf" srcId="{69A8A14D-FBD9-45DD-B0E4-0AC5781DE405}" destId="{47441302-D5E8-4730-B0B4-338E52F3F0A6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  <dgm:cxn modelId="{A313751C-13F3-4526-80E9-8AE41CE698AC}" type="presParOf" srcId="{D36F94EA-DEBF-44A4-8F45-88D2EBD6AB14}" destId="{109FAC83-123C-4076-846D-392016FC5F65}" srcOrd="0" destOrd="0" presId="urn:microsoft.com/office/officeart/2005/8/layout/orgChart1"/>
    <dgm:cxn modelId="{F18B5F41-3F3C-4991-85B6-B8D10C77D0EA}" type="presParOf" srcId="{D36F94EA-DEBF-44A4-8F45-88D2EBD6AB14}" destId="{4160257D-44EE-4951-BA82-2C0198D84C6D}" srcOrd="1" destOrd="0" presId="urn:microsoft.com/office/officeart/2005/8/layout/orgChart1"/>
    <dgm:cxn modelId="{CD9D8BCF-5AB1-4057-91BB-F29363DEB4E3}" type="presParOf" srcId="{4160257D-44EE-4951-BA82-2C0198D84C6D}" destId="{44796AFC-4B1D-4C32-A922-F2E4EAB6001F}" srcOrd="0" destOrd="0" presId="urn:microsoft.com/office/officeart/2005/8/layout/orgChart1"/>
    <dgm:cxn modelId="{35D00375-9797-44F3-88B6-CA584320A465}" type="presParOf" srcId="{44796AFC-4B1D-4C32-A922-F2E4EAB6001F}" destId="{10A46332-26C8-446F-817F-684E534372EE}" srcOrd="0" destOrd="0" presId="urn:microsoft.com/office/officeart/2005/8/layout/orgChart1"/>
    <dgm:cxn modelId="{8D0CE6CC-AA64-4A43-94B4-9C05A69E6013}" type="presParOf" srcId="{44796AFC-4B1D-4C32-A922-F2E4EAB6001F}" destId="{47441302-D5E8-4730-B0B4-338E52F3F0A6}" srcOrd="1" destOrd="0" presId="urn:microsoft.com/office/officeart/2005/8/layout/orgChart1"/>
    <dgm:cxn modelId="{E1DDF777-AA2F-42AC-A3A0-D649ABEA61E4}" type="presParOf" srcId="{4160257D-44EE-4951-BA82-2C0198D84C6D}" destId="{4EB287DB-7E71-4A20-A1DC-6EECD0933EBE}" srcOrd="1" destOrd="0" presId="urn:microsoft.com/office/officeart/2005/8/layout/orgChart1"/>
    <dgm:cxn modelId="{00F723E7-C04E-4FC7-A708-53CA33908C7F}" type="presParOf" srcId="{4160257D-44EE-4951-BA82-2C0198D84C6D}" destId="{0DB18008-E9CB-4CA0-8C72-3D6653856D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/ o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Supervisor(a)</a:t>
          </a: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</a:t>
          </a:r>
          <a:endParaRPr lang="es-ES" sz="1200" dirty="0"/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Y="46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MX" sz="1200" b="0" dirty="0" smtClean="0"/>
            <a:t>Área de Cultura</a:t>
          </a:r>
          <a:endParaRPr lang="es-ES" sz="1200" b="0" dirty="0"/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/ o</a:t>
          </a: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Promotor(a)</a:t>
          </a: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Artísticos</a:t>
          </a: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Y="45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Arte</a:t>
          </a:r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Y="46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Y="42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Y="83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70162" custScaleY="111591" custLinFactNeighborX="146" custLinFactNeighborY="-9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Clubes</a:t>
          </a:r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Acuática</a:t>
          </a:r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General</a:t>
          </a: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</a:t>
          </a:r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</a:t>
          </a: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4E5BB-6E30-467B-9FC7-768E66D80386}" type="pres">
      <dgm:prSet presAssocID="{73E69401-7717-43C3-A749-A81E8ADFF87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A0816669-C666-48D6-83FD-13F92D1088AF}" srcId="{492D5198-4FB6-48F5-BAC2-BCD58288DA26}" destId="{1EC373E8-1C93-4AB0-AC1C-9941088AF26D}" srcOrd="1" destOrd="0" parTransId="{7EDD4AF2-F3D4-4F23-85A1-5B1472F3188E}" sibTransId="{93A053C7-B02B-466C-B18B-8A69A1932B81}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954E520A-7F2E-4ABB-AB27-A103DEEBC4BE}" type="presParOf" srcId="{99B3FDA9-9196-468F-8304-4C32DC3386BB}" destId="{FBF4E5BB-6E30-467B-9FC7-768E66D80386}" srcOrd="0" destOrd="0" presId="urn:microsoft.com/office/officeart/2005/8/layout/orgChart1"/>
    <dgm:cxn modelId="{D8A93FA0-43D0-4843-96BE-24D7EEB5B82B}" type="presParOf" srcId="{99B3FDA9-9196-468F-8304-4C32DC3386BB}" destId="{14621227-9621-4B0D-983B-824F77AA44BF}" srcOrd="1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Deportivos(as)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Promotores(as)</a:t>
          </a:r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Instructores(as)</a:t>
          </a: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10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10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O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Natación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</a:t>
          </a:r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(O)</a:t>
          </a: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 </a:t>
          </a: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85A55E8B-E32E-4D84-A414-3F3D2CEB069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</a:p>
      </dgm:t>
    </dgm:pt>
    <dgm:pt modelId="{9E09AB11-8D3F-495A-BC0F-57CDE866CE2A}" type="parTrans" cxnId="{6BAC8B2E-3614-40C2-98A9-09AEBEC47E1F}">
      <dgm:prSet/>
      <dgm:spPr/>
      <dgm:t>
        <a:bodyPr/>
        <a:lstStyle/>
        <a:p>
          <a:endParaRPr lang="es-ES" sz="1200"/>
        </a:p>
      </dgm:t>
    </dgm:pt>
    <dgm:pt modelId="{0E73191C-C12B-4CEA-B6F1-323DD9F1A02F}" type="sibTrans" cxnId="{6BAC8B2E-3614-40C2-98A9-09AEBEC47E1F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8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8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8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8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8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8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8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8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8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8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8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8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8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2C4162F-0F1F-444E-A044-A8DA4C89DE34}" type="pres">
      <dgm:prSet presAssocID="{9E09AB11-8D3F-495A-BC0F-57CDE866CE2A}" presName="Name35" presStyleLbl="parChTrans1D4" presStyleIdx="7" presStyleCnt="8"/>
      <dgm:spPr/>
      <dgm:t>
        <a:bodyPr/>
        <a:lstStyle/>
        <a:p>
          <a:endParaRPr lang="es-ES"/>
        </a:p>
      </dgm:t>
    </dgm:pt>
    <dgm:pt modelId="{E5554997-77A5-4B42-BE05-0B887FE3A455}" type="pres">
      <dgm:prSet presAssocID="{85A55E8B-E32E-4D84-A414-3F3D2CEB069A}" presName="hierRoot2" presStyleCnt="0">
        <dgm:presLayoutVars>
          <dgm:hierBranch/>
        </dgm:presLayoutVars>
      </dgm:prSet>
      <dgm:spPr/>
    </dgm:pt>
    <dgm:pt modelId="{A1C69F39-DC43-4A3D-AA6E-FC719AC812C4}" type="pres">
      <dgm:prSet presAssocID="{85A55E8B-E32E-4D84-A414-3F3D2CEB069A}" presName="rootComposite" presStyleCnt="0"/>
      <dgm:spPr/>
    </dgm:pt>
    <dgm:pt modelId="{F97DFC0E-BB7F-430B-B3A6-F7B983BBB4F5}" type="pres">
      <dgm:prSet presAssocID="{85A55E8B-E32E-4D84-A414-3F3D2CEB069A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F9E21E-D005-452B-924A-E5B9E878EE9A}" type="pres">
      <dgm:prSet presAssocID="{85A55E8B-E32E-4D84-A414-3F3D2CEB069A}" presName="rootConnector" presStyleLbl="node4" presStyleIdx="7" presStyleCnt="8"/>
      <dgm:spPr/>
      <dgm:t>
        <a:bodyPr/>
        <a:lstStyle/>
        <a:p>
          <a:endParaRPr lang="es-ES"/>
        </a:p>
      </dgm:t>
    </dgm:pt>
    <dgm:pt modelId="{C0427C9E-1C00-49E1-BD58-19975FDB1D4F}" type="pres">
      <dgm:prSet presAssocID="{85A55E8B-E32E-4D84-A414-3F3D2CEB069A}" presName="hierChild4" presStyleCnt="0"/>
      <dgm:spPr/>
    </dgm:pt>
    <dgm:pt modelId="{D6FE08F7-2631-48CC-8883-10C056D5422E}" type="pres">
      <dgm:prSet presAssocID="{85A55E8B-E32E-4D84-A414-3F3D2CEB069A}" presName="hierChild5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2DE726C5-A3A6-4CCE-940B-AA908E239D03}" type="presOf" srcId="{85A55E8B-E32E-4D84-A414-3F3D2CEB069A}" destId="{ADF9E21E-D005-452B-924A-E5B9E878EE9A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A12D1C4D-74E0-4C3F-9336-7E05B2F5558A}" type="presOf" srcId="{85A55E8B-E32E-4D84-A414-3F3D2CEB069A}" destId="{F97DFC0E-BB7F-430B-B3A6-F7B983BBB4F5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9FF334B1-88FA-4D8C-9867-0A8A5C76E793}" type="presOf" srcId="{9E09AB11-8D3F-495A-BC0F-57CDE866CE2A}" destId="{82C4162F-0F1F-444E-A044-A8DA4C89DE34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6BAC8B2E-3614-40C2-98A9-09AEBEC47E1F}" srcId="{692EC5D2-5718-4530-AF48-A9BFF3A1D3F0}" destId="{85A55E8B-E32E-4D84-A414-3F3D2CEB069A}" srcOrd="0" destOrd="0" parTransId="{9E09AB11-8D3F-495A-BC0F-57CDE866CE2A}" sibTransId="{0E73191C-C12B-4CEA-B6F1-323DD9F1A02F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129EF814-39F1-4A88-8B89-E315EE5A5A6B}" type="presParOf" srcId="{5CF5B361-053E-402A-896D-CEB5D3D08A94}" destId="{82C4162F-0F1F-444E-A044-A8DA4C89DE34}" srcOrd="0" destOrd="0" presId="urn:microsoft.com/office/officeart/2005/8/layout/orgChart1"/>
    <dgm:cxn modelId="{7D305088-9BA1-48FC-98DC-BBF10B5D9053}" type="presParOf" srcId="{5CF5B361-053E-402A-896D-CEB5D3D08A94}" destId="{E5554997-77A5-4B42-BE05-0B887FE3A455}" srcOrd="1" destOrd="0" presId="urn:microsoft.com/office/officeart/2005/8/layout/orgChart1"/>
    <dgm:cxn modelId="{CDA15BF2-BDAB-4F09-8053-8C7CB0E2ADD3}" type="presParOf" srcId="{E5554997-77A5-4B42-BE05-0B887FE3A455}" destId="{A1C69F39-DC43-4A3D-AA6E-FC719AC812C4}" srcOrd="0" destOrd="0" presId="urn:microsoft.com/office/officeart/2005/8/layout/orgChart1"/>
    <dgm:cxn modelId="{64132E6C-695C-4256-A2C7-17F96BB83211}" type="presParOf" srcId="{A1C69F39-DC43-4A3D-AA6E-FC719AC812C4}" destId="{F97DFC0E-BB7F-430B-B3A6-F7B983BBB4F5}" srcOrd="0" destOrd="0" presId="urn:microsoft.com/office/officeart/2005/8/layout/orgChart1"/>
    <dgm:cxn modelId="{573C8481-FBC6-4FB4-91E6-077F540EFD57}" type="presParOf" srcId="{A1C69F39-DC43-4A3D-AA6E-FC719AC812C4}" destId="{ADF9E21E-D005-452B-924A-E5B9E878EE9A}" srcOrd="1" destOrd="0" presId="urn:microsoft.com/office/officeart/2005/8/layout/orgChart1"/>
    <dgm:cxn modelId="{1B5F7768-2322-4CD8-999D-318088BCB696}" type="presParOf" srcId="{E5554997-77A5-4B42-BE05-0B887FE3A455}" destId="{C0427C9E-1C00-49E1-BD58-19975FDB1D4F}" srcOrd="1" destOrd="0" presId="urn:microsoft.com/office/officeart/2005/8/layout/orgChart1"/>
    <dgm:cxn modelId="{E3E51C34-E849-4582-B616-FC721DF7D74A}" type="presParOf" srcId="{E5554997-77A5-4B42-BE05-0B887FE3A455}" destId="{D6FE08F7-2631-48CC-8883-10C056D5422E}" srcOrd="2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Instructores(as)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00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00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Acuática</a:t>
          </a: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0DD6F35A-E0B4-4508-969C-68B87C9B339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Instructores de Natación</a:t>
          </a:r>
        </a:p>
      </dgm:t>
    </dgm:pt>
    <dgm:pt modelId="{A6A29868-B58C-4A8D-99E9-D4CAF9CF7762}" type="parTrans" cxnId="{C6733843-ACB3-425F-B442-3D761B579728}">
      <dgm:prSet/>
      <dgm:spPr/>
      <dgm:t>
        <a:bodyPr/>
        <a:lstStyle/>
        <a:p>
          <a:endParaRPr lang="es-ES" sz="1200"/>
        </a:p>
      </dgm:t>
    </dgm:pt>
    <dgm:pt modelId="{EC38FF25-1838-4434-813F-D8A21E51304C}" type="sibTrans" cxnId="{C6733843-ACB3-425F-B442-3D761B57972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Enfermeras (os)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Boleteras(os)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66629F0C-0EDA-455A-A22A-32CEE0F4312E}" type="pres">
      <dgm:prSet presAssocID="{A6A29868-B58C-4A8D-99E9-D4CAF9CF7762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5B04221-D41F-405C-BBBA-FB97F8604BFB}" type="pres">
      <dgm:prSet presAssocID="{0DD6F35A-E0B4-4508-969C-68B87C9B3399}" presName="hierRoot2" presStyleCnt="0">
        <dgm:presLayoutVars>
          <dgm:hierBranch/>
        </dgm:presLayoutVars>
      </dgm:prSet>
      <dgm:spPr/>
    </dgm:pt>
    <dgm:pt modelId="{C08B9BFC-4C7C-4701-97A0-37622138AD11}" type="pres">
      <dgm:prSet presAssocID="{0DD6F35A-E0B4-4508-969C-68B87C9B3399}" presName="rootComposite" presStyleCnt="0"/>
      <dgm:spPr/>
    </dgm:pt>
    <dgm:pt modelId="{D78DC00E-B0C2-499E-91AB-273D489E33A7}" type="pres">
      <dgm:prSet presAssocID="{0DD6F35A-E0B4-4508-969C-68B87C9B3399}" presName="rootText" presStyleLbl="node3" presStyleIdx="0" presStyleCnt="4" custScaleY="109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40E03-C78F-436F-B868-0C754FCD9F15}" type="pres">
      <dgm:prSet presAssocID="{0DD6F35A-E0B4-4508-969C-68B87C9B3399}" presName="rootConnector" presStyleLbl="node3" presStyleIdx="0" presStyleCnt="4"/>
      <dgm:spPr/>
      <dgm:t>
        <a:bodyPr/>
        <a:lstStyle/>
        <a:p>
          <a:endParaRPr lang="es-ES"/>
        </a:p>
      </dgm:t>
    </dgm:pt>
    <dgm:pt modelId="{44F8EADF-60CA-4CA9-B32A-F89003F94111}" type="pres">
      <dgm:prSet presAssocID="{0DD6F35A-E0B4-4508-969C-68B87C9B3399}" presName="hierChild4" presStyleCnt="0"/>
      <dgm:spPr/>
    </dgm:pt>
    <dgm:pt modelId="{8A6266B0-9964-48C3-AEB8-DB2F8AED7297}" type="pres">
      <dgm:prSet presAssocID="{0DD6F35A-E0B4-4508-969C-68B87C9B3399}" presName="hierChild5" presStyleCnt="0"/>
      <dgm:spPr/>
    </dgm:pt>
    <dgm:pt modelId="{E9520072-C0AE-4A42-98E2-88AC9CB05EC4}" type="pres">
      <dgm:prSet presAssocID="{F6D0073F-766D-47B5-B075-088A1B6A4B2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1" presStyleCnt="4" custScaleY="109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2" presStyleCnt="4" custScaleY="109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2" presStyleCnt="4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3" presStyleCnt="4" custScaleY="109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588DE88C-9015-400F-B924-B05A51E6D6D7}" type="presOf" srcId="{0DD6F35A-E0B4-4508-969C-68B87C9B3399}" destId="{56D40E03-C78F-436F-B868-0C754FCD9F15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ADA6857B-1D6C-4745-A9B8-92D0256510B4}" type="presOf" srcId="{0DD6F35A-E0B4-4508-969C-68B87C9B3399}" destId="{D78DC00E-B0C2-499E-91AB-273D489E33A7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9862D9E7-7D6D-4E5F-8D9E-6C4FC56E2364}" type="presOf" srcId="{A6A29868-B58C-4A8D-99E9-D4CAF9CF7762}" destId="{66629F0C-0EDA-455A-A22A-32CEE0F4312E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370B7984-B337-467C-B2CE-1E5CC1EAF12A}" srcId="{9E64F3AE-BF5C-4477-91A4-9EB0CB364462}" destId="{EFC671E0-84DE-4E12-904E-60F8C261837D}" srcOrd="2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3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C6733843-ACB3-425F-B442-3D761B579728}" srcId="{9E64F3AE-BF5C-4477-91A4-9EB0CB364462}" destId="{0DD6F35A-E0B4-4508-969C-68B87C9B3399}" srcOrd="0" destOrd="0" parTransId="{A6A29868-B58C-4A8D-99E9-D4CAF9CF7762}" sibTransId="{EC38FF25-1838-4434-813F-D8A21E51304C}"/>
    <dgm:cxn modelId="{377C5B25-0E72-4D9F-A3E0-8DAE548FA5D9}" srcId="{9E64F3AE-BF5C-4477-91A4-9EB0CB364462}" destId="{D2082305-ECD0-4A59-99FC-8D2A0674B8F0}" srcOrd="1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2F0F986B-F7B7-460D-88E1-834029285909}" type="presParOf" srcId="{E66C4754-7756-4D58-87B8-A4E7E4D9850B}" destId="{66629F0C-0EDA-455A-A22A-32CEE0F4312E}" srcOrd="0" destOrd="0" presId="urn:microsoft.com/office/officeart/2005/8/layout/orgChart1"/>
    <dgm:cxn modelId="{04F9F81D-D844-4608-B771-C73090D7FFDE}" type="presParOf" srcId="{E66C4754-7756-4D58-87B8-A4E7E4D9850B}" destId="{05B04221-D41F-405C-BBBA-FB97F8604BFB}" srcOrd="1" destOrd="0" presId="urn:microsoft.com/office/officeart/2005/8/layout/orgChart1"/>
    <dgm:cxn modelId="{43D948DB-456D-4F90-8C5E-73046EE4E2A9}" type="presParOf" srcId="{05B04221-D41F-405C-BBBA-FB97F8604BFB}" destId="{C08B9BFC-4C7C-4701-97A0-37622138AD11}" srcOrd="0" destOrd="0" presId="urn:microsoft.com/office/officeart/2005/8/layout/orgChart1"/>
    <dgm:cxn modelId="{6B60BF92-5166-4BB8-9C24-76284DF0BD13}" type="presParOf" srcId="{C08B9BFC-4C7C-4701-97A0-37622138AD11}" destId="{D78DC00E-B0C2-499E-91AB-273D489E33A7}" srcOrd="0" destOrd="0" presId="urn:microsoft.com/office/officeart/2005/8/layout/orgChart1"/>
    <dgm:cxn modelId="{602BC594-C00E-472A-B479-555FC00941B9}" type="presParOf" srcId="{C08B9BFC-4C7C-4701-97A0-37622138AD11}" destId="{56D40E03-C78F-436F-B868-0C754FCD9F15}" srcOrd="1" destOrd="0" presId="urn:microsoft.com/office/officeart/2005/8/layout/orgChart1"/>
    <dgm:cxn modelId="{B47F6687-7DC5-40F7-B860-F1B4D7D4E6E9}" type="presParOf" srcId="{05B04221-D41F-405C-BBBA-FB97F8604BFB}" destId="{44F8EADF-60CA-4CA9-B32A-F89003F94111}" srcOrd="1" destOrd="0" presId="urn:microsoft.com/office/officeart/2005/8/layout/orgChart1"/>
    <dgm:cxn modelId="{F10C1A37-8906-4E60-9D0D-E03790088C3B}" type="presParOf" srcId="{05B04221-D41F-405C-BBBA-FB97F8604BFB}" destId="{8A6266B0-9964-48C3-AEB8-DB2F8AED7297}" srcOrd="2" destOrd="0" presId="urn:microsoft.com/office/officeart/2005/8/layout/orgChart1"/>
    <dgm:cxn modelId="{F43CD59A-B4E5-48E2-A319-44843FB81BC5}" type="presParOf" srcId="{E66C4754-7756-4D58-87B8-A4E7E4D9850B}" destId="{E9520072-C0AE-4A42-98E2-88AC9CB05EC4}" srcOrd="2" destOrd="0" presId="urn:microsoft.com/office/officeart/2005/8/layout/orgChart1"/>
    <dgm:cxn modelId="{8A024177-1D70-411D-97F3-04570D52807B}" type="presParOf" srcId="{E66C4754-7756-4D58-87B8-A4E7E4D9850B}" destId="{D6B82659-4A61-4033-8607-3731E9DC7678}" srcOrd="3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4" destOrd="0" presId="urn:microsoft.com/office/officeart/2005/8/layout/orgChart1"/>
    <dgm:cxn modelId="{D856C2C2-DC58-4E25-835F-462FD44D4197}" type="presParOf" srcId="{E66C4754-7756-4D58-87B8-A4E7E4D9850B}" destId="{66806274-4DA5-4DD0-A431-CCF5960231DA}" srcOrd="5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6" destOrd="0" presId="urn:microsoft.com/office/officeart/2005/8/layout/orgChart1"/>
    <dgm:cxn modelId="{8FA9F8EF-7608-42C6-906F-5005510D2BF9}" type="presParOf" srcId="{E66C4754-7756-4D58-87B8-A4E7E4D9850B}" destId="{5BA33C2E-D0CC-4DBD-B2E6-FA252FE7221F}" srcOrd="7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 / O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Gimnasia</a:t>
          </a:r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8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8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8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8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8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8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8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8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8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8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8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8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6" presStyleCnt="18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6" presStyleCnt="18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7" presStyleCnt="18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7" presStyleCnt="18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8" presStyleCnt="18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8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8" presStyleCnt="18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9" presStyleCnt="18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9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9" presStyleCnt="18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0" presStyleCnt="18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0" presStyleCnt="18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1" presStyleCnt="18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1" presStyleCnt="18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2" presStyleCnt="18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2" presStyleCnt="18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3" presStyleCnt="18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3" presStyleCnt="18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4" presStyleCnt="18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4" presStyleCnt="18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5" presStyleCnt="18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5" presStyleCnt="18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6" presStyleCnt="18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6" presStyleCnt="18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7" presStyleCnt="18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7" presStyleCnt="18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</a:p>
        <a:p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308441BE-985B-4EDB-88B4-9EB611607DC0}" type="asst">
      <dgm:prSet custT="1"/>
      <dgm:spPr/>
      <dgm:t>
        <a:bodyPr/>
        <a:lstStyle/>
        <a:p>
          <a:r>
            <a:rPr lang="es-ES" sz="1200" dirty="0" smtClean="0"/>
            <a:t>Encargado(a) de la Jefatura Administrativa</a:t>
          </a:r>
          <a:endParaRPr lang="es-ES" sz="1200" dirty="0"/>
        </a:p>
      </dgm:t>
    </dgm:pt>
    <dgm:pt modelId="{1D77BEA3-BE38-491F-80F3-B4068226A32A}" type="parTrans" cxnId="{A757ADDD-366A-4CEF-AE57-F9C80B51D697}">
      <dgm:prSet/>
      <dgm:spPr/>
      <dgm:t>
        <a:bodyPr/>
        <a:lstStyle/>
        <a:p>
          <a:endParaRPr lang="es-ES"/>
        </a:p>
      </dgm:t>
    </dgm:pt>
    <dgm:pt modelId="{DC7FB564-48CF-47AB-9B7B-0FCA06FB7598}" type="sibTrans" cxnId="{A757ADDD-366A-4CEF-AE57-F9C80B51D697}">
      <dgm:prSet/>
      <dgm:spPr/>
      <dgm:t>
        <a:bodyPr/>
        <a:lstStyle/>
        <a:p>
          <a:endParaRPr lang="es-ES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8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8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8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  <dgm:pt modelId="{A0C9F024-BD5C-47D4-B324-D0F69BAAAFB9}" type="pres">
      <dgm:prSet presAssocID="{1D77BEA3-BE38-491F-80F3-B4068226A32A}" presName="Name111" presStyleLbl="parChTrans1D2" presStyleIdx="7" presStyleCnt="8"/>
      <dgm:spPr/>
    </dgm:pt>
    <dgm:pt modelId="{7EE21687-E830-4B27-85B4-0F6D3E6D934C}" type="pres">
      <dgm:prSet presAssocID="{308441BE-985B-4EDB-88B4-9EB611607DC0}" presName="hierRoot3" presStyleCnt="0">
        <dgm:presLayoutVars>
          <dgm:hierBranch val="init"/>
        </dgm:presLayoutVars>
      </dgm:prSet>
      <dgm:spPr/>
    </dgm:pt>
    <dgm:pt modelId="{B42444D6-4686-46F6-811A-B48070BEEE8A}" type="pres">
      <dgm:prSet presAssocID="{308441BE-985B-4EDB-88B4-9EB611607DC0}" presName="rootComposite3" presStyleCnt="0"/>
      <dgm:spPr/>
    </dgm:pt>
    <dgm:pt modelId="{AF504B0E-C272-4433-8C89-66DA96751AFA}" type="pres">
      <dgm:prSet presAssocID="{308441BE-985B-4EDB-88B4-9EB611607DC0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69D57A-480C-44B5-AD3D-6A524AE438D4}" type="pres">
      <dgm:prSet presAssocID="{308441BE-985B-4EDB-88B4-9EB611607DC0}" presName="rootConnector3" presStyleLbl="asst1" presStyleIdx="1" presStyleCnt="2"/>
      <dgm:spPr/>
    </dgm:pt>
    <dgm:pt modelId="{537D92EC-386B-46B0-B972-F6EDB09D61C1}" type="pres">
      <dgm:prSet presAssocID="{308441BE-985B-4EDB-88B4-9EB611607DC0}" presName="hierChild6" presStyleCnt="0"/>
      <dgm:spPr/>
    </dgm:pt>
    <dgm:pt modelId="{814254C2-DB70-4A47-98B4-1EB18008CDD3}" type="pres">
      <dgm:prSet presAssocID="{308441BE-985B-4EDB-88B4-9EB611607DC0}" presName="hierChild7" presStyleCnt="0"/>
      <dgm:spPr/>
    </dgm:pt>
  </dgm:ptLst>
  <dgm:cxnLst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A757ADDD-366A-4CEF-AE57-F9C80B51D697}" srcId="{A2C18DD0-4D81-4C80-B5A8-307091F77ADF}" destId="{308441BE-985B-4EDB-88B4-9EB611607DC0}" srcOrd="7" destOrd="0" parTransId="{1D77BEA3-BE38-491F-80F3-B4068226A32A}" sibTransId="{DC7FB564-48CF-47AB-9B7B-0FCA06FB7598}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213AE4BC-40FC-4568-8B89-C7CCD69AB97B}" type="presOf" srcId="{308441BE-985B-4EDB-88B4-9EB611607DC0}" destId="{AF504B0E-C272-4433-8C89-66DA96751AFA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3A56CE8-D907-47AE-8115-BE2DA3AD7FCF}" type="presOf" srcId="{1D77BEA3-BE38-491F-80F3-B4068226A32A}" destId="{A0C9F024-BD5C-47D4-B324-D0F69BAAAFB9}" srcOrd="0" destOrd="0" presId="urn:microsoft.com/office/officeart/2005/8/layout/orgChart1"/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9CC3C36A-5561-4C86-9A1C-217663CC5F52}" type="presOf" srcId="{308441BE-985B-4EDB-88B4-9EB611607DC0}" destId="{5E69D57A-480C-44B5-AD3D-6A524AE438D4}" srcOrd="1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  <dgm:cxn modelId="{C2EAA3A6-D136-4C2B-9F21-206D4769CE59}" type="presParOf" srcId="{5FFE5924-0936-4706-A866-67D562C7A66B}" destId="{A0C9F024-BD5C-47D4-B324-D0F69BAAAFB9}" srcOrd="2" destOrd="0" presId="urn:microsoft.com/office/officeart/2005/8/layout/orgChart1"/>
    <dgm:cxn modelId="{42493B4B-CED4-4F40-836D-BCCCEAD92CCA}" type="presParOf" srcId="{5FFE5924-0936-4706-A866-67D562C7A66B}" destId="{7EE21687-E830-4B27-85B4-0F6D3E6D934C}" srcOrd="3" destOrd="0" presId="urn:microsoft.com/office/officeart/2005/8/layout/orgChart1"/>
    <dgm:cxn modelId="{700B109A-C606-447D-A648-4D318BE70D75}" type="presParOf" srcId="{7EE21687-E830-4B27-85B4-0F6D3E6D934C}" destId="{B42444D6-4686-46F6-811A-B48070BEEE8A}" srcOrd="0" destOrd="0" presId="urn:microsoft.com/office/officeart/2005/8/layout/orgChart1"/>
    <dgm:cxn modelId="{F0B78257-F8A2-4A46-8EC1-F2A36CC61EC0}" type="presParOf" srcId="{B42444D6-4686-46F6-811A-B48070BEEE8A}" destId="{AF504B0E-C272-4433-8C89-66DA96751AFA}" srcOrd="0" destOrd="0" presId="urn:microsoft.com/office/officeart/2005/8/layout/orgChart1"/>
    <dgm:cxn modelId="{0614E810-35C9-4CEF-94FA-E9F85FD77DCB}" type="presParOf" srcId="{B42444D6-4686-46F6-811A-B48070BEEE8A}" destId="{5E69D57A-480C-44B5-AD3D-6A524AE438D4}" srcOrd="1" destOrd="0" presId="urn:microsoft.com/office/officeart/2005/8/layout/orgChart1"/>
    <dgm:cxn modelId="{0819A30B-EBEF-468B-ADE0-D8BEB0E4C58A}" type="presParOf" srcId="{7EE21687-E830-4B27-85B4-0F6D3E6D934C}" destId="{537D92EC-386B-46B0-B972-F6EDB09D61C1}" srcOrd="1" destOrd="0" presId="urn:microsoft.com/office/officeart/2005/8/layout/orgChart1"/>
    <dgm:cxn modelId="{0201060F-9E8E-46C8-9C73-195E914F0DF7}" type="presParOf" srcId="{7EE21687-E830-4B27-85B4-0F6D3E6D934C}" destId="{814254C2-DB70-4A47-98B4-1EB18008CD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300212" custLinFactNeighborX="-5620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45632" custScaleY="74285" custLinFactNeighborX="98183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0092" custScaleY="74285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2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Planeación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r>
            <a:rPr lang="es-ES" sz="1200" dirty="0" smtClean="0"/>
            <a:t>Encargado(a) Sección</a:t>
          </a:r>
        </a:p>
        <a:p>
          <a:r>
            <a:rPr lang="es-ES" sz="1200" dirty="0" smtClean="0"/>
            <a:t>Intendentes</a:t>
          </a:r>
        </a:p>
        <a:p>
          <a:r>
            <a:rPr lang="es-ES" sz="1200" dirty="0" smtClean="0"/>
            <a:t>Jardinero (a)</a:t>
          </a:r>
        </a:p>
        <a:p>
          <a:r>
            <a:rPr lang="es-ES" sz="1200" dirty="0" smtClean="0"/>
            <a:t>Chofer</a:t>
          </a: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r>
            <a:rPr lang="es-ES" sz="1200" dirty="0" smtClean="0"/>
            <a:t>Auxiliar de Mantenimiento</a:t>
          </a:r>
        </a:p>
        <a:p>
          <a:r>
            <a:rPr lang="es-ES" sz="1200" dirty="0" smtClean="0"/>
            <a:t>Ayudante Mantenimiento</a:t>
          </a:r>
        </a:p>
        <a:p>
          <a:r>
            <a:rPr lang="es-ES" sz="1200" dirty="0" smtClean="0"/>
            <a:t>Oficial Mantenimiento</a:t>
          </a: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Mantenimiento</a:t>
          </a:r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139468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139468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O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 / O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 / O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33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33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</a:t>
          </a: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</a:t>
          </a:r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Y="79973" custLinFactNeighborY="-35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Soldador(a)</a:t>
          </a:r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1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1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</a:t>
          </a: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</a:t>
          </a: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</a:t>
          </a: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8012" custScaleY="7940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281AD602-5CE7-4AAC-BE6E-3C31C1AB5F41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6C33922B-04F6-492F-BB2A-3F4562875CF1}" type="parTrans" cxnId="{D85F8CA9-6639-40E4-B4BC-7CCE9CD06211}">
      <dgm:prSet/>
      <dgm:spPr/>
      <dgm:t>
        <a:bodyPr/>
        <a:lstStyle/>
        <a:p>
          <a:endParaRPr lang="es-ES" sz="1200"/>
        </a:p>
      </dgm:t>
    </dgm:pt>
    <dgm:pt modelId="{C4BF0C0D-17B0-4937-9DB0-99FE9976F027}" type="sibTrans" cxnId="{D85F8CA9-6639-40E4-B4BC-7CCE9CD0621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DCF813-3F8D-4A01-B6C4-DD192CC62408}" type="pres">
      <dgm:prSet presAssocID="{281AD602-5CE7-4AAC-BE6E-3C31C1AB5F41}" presName="hierRoot1" presStyleCnt="0">
        <dgm:presLayoutVars>
          <dgm:hierBranch val="init"/>
        </dgm:presLayoutVars>
      </dgm:prSet>
      <dgm:spPr/>
    </dgm:pt>
    <dgm:pt modelId="{94459B46-8DC3-4A17-8784-286C1E8F8AAD}" type="pres">
      <dgm:prSet presAssocID="{281AD602-5CE7-4AAC-BE6E-3C31C1AB5F41}" presName="rootComposite1" presStyleCnt="0"/>
      <dgm:spPr/>
    </dgm:pt>
    <dgm:pt modelId="{C745DE52-593B-4418-AA78-C0E33E014B33}" type="pres">
      <dgm:prSet presAssocID="{281AD602-5CE7-4AAC-BE6E-3C31C1AB5F41}" presName="rootText1" presStyleLbl="node0" presStyleIdx="0" presStyleCnt="1" custScaleY="59624" custLinFactNeighborY="25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38F1C-4FDF-4B5B-9B69-F24DCCBDE2AF}" type="pres">
      <dgm:prSet presAssocID="{281AD602-5CE7-4AAC-BE6E-3C31C1AB5F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2DA142F-F10B-4BC2-BEE5-F586B9092E02}" type="pres">
      <dgm:prSet presAssocID="{281AD602-5CE7-4AAC-BE6E-3C31C1AB5F41}" presName="hierChild2" presStyleCnt="0"/>
      <dgm:spPr/>
    </dgm:pt>
    <dgm:pt modelId="{13D6D7C6-90AB-480B-8EF0-9C065024394F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04F358A-AA2C-481A-8C3D-C51BD48AE943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7B95605D-DA39-4845-9D53-42A087DC5287}" type="pres">
      <dgm:prSet presAssocID="{29CD2B9F-F199-4FC6-B746-16FFA113C426}" presName="rootComposite" presStyleCnt="0"/>
      <dgm:spPr/>
    </dgm:pt>
    <dgm:pt modelId="{10BA7986-162A-4982-BABD-8180AEA9457B}" type="pres">
      <dgm:prSet presAssocID="{29CD2B9F-F199-4FC6-B746-16FFA113C426}" presName="rootText" presStyleLbl="node2" presStyleIdx="0" presStyleCnt="1" custScaleY="86252" custLinFactNeighborY="1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35DFCB-A507-4C6F-9947-5B8AFE68F95A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A8B2AB-C0FF-4367-83CB-538C84DE8EFB}" type="pres">
      <dgm:prSet presAssocID="{29CD2B9F-F199-4FC6-B746-16FFA113C426}" presName="hierChild4" presStyleCnt="0"/>
      <dgm:spPr/>
    </dgm:pt>
    <dgm:pt modelId="{1C8A373C-C254-4F0A-B0B2-57BDBD7DFCCD}" type="pres">
      <dgm:prSet presAssocID="{9531F16E-39FD-4E8D-BCDB-6EFC77C4E4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2" custScaleX="86222" custScaleY="64803" custLinFactNeighborX="-368" custLinFactNeighborY="-3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1F10ED34-2937-4F7F-88DB-4E92B0C2C193}" type="pres">
      <dgm:prSet presAssocID="{ADBFDFFD-14CA-41F1-82A4-6D7D01C3C633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3" presStyleIdx="1" presStyleCnt="2" custScaleX="86222" custScaleY="64666" custLinFactNeighborX="2565" custLinFactNeighborY="-30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091CA59B-4E50-4CEE-96BB-6407497A1BA5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 custScaleX="77469" custScaleY="60148" custLinFactNeighborX="-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 custScaleX="77469" custScaleY="60148" custLinFactNeighborX="-8700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FD3C5E2D-F0DA-4D53-A416-FB5B6EDA3AC7}" type="pres">
      <dgm:prSet presAssocID="{281AD602-5CE7-4AAC-BE6E-3C31C1AB5F41}" presName="hierChild3" presStyleCnt="0"/>
      <dgm:spPr/>
    </dgm:pt>
  </dgm:ptLst>
  <dgm:cxnLst>
    <dgm:cxn modelId="{68A8C881-C8F7-4884-9EF8-DEE4EE8FFD32}" type="presOf" srcId="{95F80771-30F9-42A9-9E35-F3966DCF1279}" destId="{13D6D7C6-90AB-480B-8EF0-9C065024394F}" srcOrd="0" destOrd="0" presId="urn:microsoft.com/office/officeart/2005/8/layout/orgChart1"/>
    <dgm:cxn modelId="{36653D79-1418-4802-8708-284DAF58180D}" type="presOf" srcId="{A07BAD41-2DF0-4DE1-8E1A-2B4369002E79}" destId="{89B0C5B1-098B-433A-B975-941F45EBA7D3}" srcOrd="0" destOrd="0" presId="urn:microsoft.com/office/officeart/2005/8/layout/orgChart1"/>
    <dgm:cxn modelId="{FF7D8FCD-B228-457C-B4C9-8DA1DC287075}" type="presOf" srcId="{281AD602-5CE7-4AAC-BE6E-3C31C1AB5F41}" destId="{69438F1C-4FDF-4B5B-9B69-F24DCCBDE2AF}" srcOrd="1" destOrd="0" presId="urn:microsoft.com/office/officeart/2005/8/layout/orgChart1"/>
    <dgm:cxn modelId="{BF2B7064-7545-43EE-B3AA-46FDBCC147A1}" type="presOf" srcId="{8DB09310-F3D1-4F66-AB71-5FA19E60886A}" destId="{01448244-17DE-41F6-8819-1346253E970E}" srcOrd="0" destOrd="0" presId="urn:microsoft.com/office/officeart/2005/8/layout/orgChart1"/>
    <dgm:cxn modelId="{486864F0-857B-4FA6-B0C4-7FF91364BD51}" type="presOf" srcId="{29CD2B9F-F199-4FC6-B746-16FFA113C426}" destId="{DF35DFCB-A507-4C6F-9947-5B8AFE68F95A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76504414-1B4A-4323-9A1C-158DF1183058}" type="presOf" srcId="{281AD602-5CE7-4AAC-BE6E-3C31C1AB5F41}" destId="{C745DE52-593B-4418-AA78-C0E33E014B3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3E8DE545-182E-435D-82EF-207CEF8D1D80}" type="presOf" srcId="{0DBFEB2D-F9A4-4CBA-8394-1E1287284571}" destId="{C147CAB0-404D-410A-8157-865DD990A6EA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9775FD81-0E73-4158-993E-5F5DEA452CAD}" type="presOf" srcId="{0747C1DE-96F4-43E3-A661-3881B6412BE2}" destId="{CF30CBA6-CE71-4FBF-BE69-DAB4AACB3126}" srcOrd="0" destOrd="0" presId="urn:microsoft.com/office/officeart/2005/8/layout/orgChart1"/>
    <dgm:cxn modelId="{FE787A87-2110-4ED1-90B2-C4447531DDDD}" type="presOf" srcId="{E8C2A32D-32B1-4964-9B8C-CD3985F507A7}" destId="{42214CB6-05E6-49DD-B9AC-8B7FEE9BB4F0}" srcOrd="0" destOrd="0" presId="urn:microsoft.com/office/officeart/2005/8/layout/orgChart1"/>
    <dgm:cxn modelId="{F5878A4E-628E-4BB3-BD23-5EBD67A8F018}" srcId="{281AD602-5CE7-4AAC-BE6E-3C31C1AB5F41}" destId="{29CD2B9F-F199-4FC6-B746-16FFA113C426}" srcOrd="0" destOrd="0" parTransId="{95F80771-30F9-42A9-9E35-F3966DCF1279}" sibTransId="{AB28F781-027F-4500-B5BA-9D624FBEF848}"/>
    <dgm:cxn modelId="{BD15BC21-8E09-4559-A0BA-06AF654631DE}" type="presOf" srcId="{9531F16E-39FD-4E8D-BCDB-6EFC77C4E48E}" destId="{1C8A373C-C254-4F0A-B0B2-57BDBD7DFCCD}" srcOrd="0" destOrd="0" presId="urn:microsoft.com/office/officeart/2005/8/layout/orgChart1"/>
    <dgm:cxn modelId="{D85F8CA9-6639-40E4-B4BC-7CCE9CD06211}" srcId="{6EC0367C-9F9B-4AC4-8ED5-E3905D55E67E}" destId="{281AD602-5CE7-4AAC-BE6E-3C31C1AB5F41}" srcOrd="0" destOrd="0" parTransId="{6C33922B-04F6-492F-BB2A-3F4562875CF1}" sibTransId="{C4BF0C0D-17B0-4937-9DB0-99FE9976F027}"/>
    <dgm:cxn modelId="{2D2029C0-EE4A-4254-B551-090259BD8F66}" type="presOf" srcId="{0DBFEB2D-F9A4-4CBA-8394-1E1287284571}" destId="{78477EE5-B0CD-436E-96B2-5A846FA6A823}" srcOrd="0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78BB94B-242A-4FA1-97ED-212706FAD164}" type="presOf" srcId="{9A564759-3C90-4D21-91D0-9197F2744CDB}" destId="{3C869963-FEE6-476A-ACE6-9268FE708DAB}" srcOrd="1" destOrd="0" presId="urn:microsoft.com/office/officeart/2005/8/layout/orgChart1"/>
    <dgm:cxn modelId="{BB49A356-8740-4A4A-B9BF-F17C20A67A18}" type="presOf" srcId="{ADBFDFFD-14CA-41F1-82A4-6D7D01C3C633}" destId="{1F10ED34-2937-4F7F-88DB-4E92B0C2C193}" srcOrd="0" destOrd="0" presId="urn:microsoft.com/office/officeart/2005/8/layout/orgChart1"/>
    <dgm:cxn modelId="{F4B90AB7-C6B9-4F2A-94B7-E879BAACCED0}" type="presOf" srcId="{9A564759-3C90-4D21-91D0-9197F2744CDB}" destId="{1EBF0D39-EDC9-4FC4-ADBE-3B8EE4449A9F}" srcOrd="0" destOrd="0" presId="urn:microsoft.com/office/officeart/2005/8/layout/orgChart1"/>
    <dgm:cxn modelId="{E0493FFD-FC4A-415A-8714-BA7D5B16C172}" type="presOf" srcId="{E8C2A32D-32B1-4964-9B8C-CD3985F507A7}" destId="{E3C9C123-9D89-49CC-BC4F-E98BB5E27B6E}" srcOrd="1" destOrd="0" presId="urn:microsoft.com/office/officeart/2005/8/layout/orgChart1"/>
    <dgm:cxn modelId="{F651A9E0-36EC-4B24-B720-43B4A1A07D9E}" type="presOf" srcId="{A07BAD41-2DF0-4DE1-8E1A-2B4369002E79}" destId="{C1FE7963-7EBB-411B-8885-DC572F88F12D}" srcOrd="1" destOrd="0" presId="urn:microsoft.com/office/officeart/2005/8/layout/orgChart1"/>
    <dgm:cxn modelId="{D3305BAD-878C-4F12-B4DD-54F7C9B8221D}" type="presOf" srcId="{29CD2B9F-F199-4FC6-B746-16FFA113C426}" destId="{10BA7986-162A-4982-BABD-8180AEA9457B}" srcOrd="0" destOrd="0" presId="urn:microsoft.com/office/officeart/2005/8/layout/orgChart1"/>
    <dgm:cxn modelId="{589A0E76-AEB9-4ACF-AD9F-548E32526308}" type="presParOf" srcId="{CEBF4497-2AB3-4D71-A5E7-A4D401359F64}" destId="{37DCF813-3F8D-4A01-B6C4-DD192CC62408}" srcOrd="0" destOrd="0" presId="urn:microsoft.com/office/officeart/2005/8/layout/orgChart1"/>
    <dgm:cxn modelId="{95EE01B5-593A-4605-92D9-97395D1A87A4}" type="presParOf" srcId="{37DCF813-3F8D-4A01-B6C4-DD192CC62408}" destId="{94459B46-8DC3-4A17-8784-286C1E8F8AAD}" srcOrd="0" destOrd="0" presId="urn:microsoft.com/office/officeart/2005/8/layout/orgChart1"/>
    <dgm:cxn modelId="{D707A66E-48BE-401B-9C57-AD8E7E7F06A5}" type="presParOf" srcId="{94459B46-8DC3-4A17-8784-286C1E8F8AAD}" destId="{C745DE52-593B-4418-AA78-C0E33E014B33}" srcOrd="0" destOrd="0" presId="urn:microsoft.com/office/officeart/2005/8/layout/orgChart1"/>
    <dgm:cxn modelId="{B8B5F027-61B1-4355-941D-7531DFDE9AC1}" type="presParOf" srcId="{94459B46-8DC3-4A17-8784-286C1E8F8AAD}" destId="{69438F1C-4FDF-4B5B-9B69-F24DCCBDE2AF}" srcOrd="1" destOrd="0" presId="urn:microsoft.com/office/officeart/2005/8/layout/orgChart1"/>
    <dgm:cxn modelId="{FAEE5821-D2EF-4E9B-9481-0335119772A4}" type="presParOf" srcId="{37DCF813-3F8D-4A01-B6C4-DD192CC62408}" destId="{A2DA142F-F10B-4BC2-BEE5-F586B9092E02}" srcOrd="1" destOrd="0" presId="urn:microsoft.com/office/officeart/2005/8/layout/orgChart1"/>
    <dgm:cxn modelId="{26556460-08AD-4B8A-8875-A8945E3A518D}" type="presParOf" srcId="{A2DA142F-F10B-4BC2-BEE5-F586B9092E02}" destId="{13D6D7C6-90AB-480B-8EF0-9C065024394F}" srcOrd="0" destOrd="0" presId="urn:microsoft.com/office/officeart/2005/8/layout/orgChart1"/>
    <dgm:cxn modelId="{45277711-780F-4BF7-A8F8-70D2365233F7}" type="presParOf" srcId="{A2DA142F-F10B-4BC2-BEE5-F586B9092E02}" destId="{A04F358A-AA2C-481A-8C3D-C51BD48AE943}" srcOrd="1" destOrd="0" presId="urn:microsoft.com/office/officeart/2005/8/layout/orgChart1"/>
    <dgm:cxn modelId="{C88720B8-1942-4A8B-91E9-D35FB7181773}" type="presParOf" srcId="{A04F358A-AA2C-481A-8C3D-C51BD48AE943}" destId="{7B95605D-DA39-4845-9D53-42A087DC5287}" srcOrd="0" destOrd="0" presId="urn:microsoft.com/office/officeart/2005/8/layout/orgChart1"/>
    <dgm:cxn modelId="{98643FD8-C244-4954-B25A-63F26C39FB09}" type="presParOf" srcId="{7B95605D-DA39-4845-9D53-42A087DC5287}" destId="{10BA7986-162A-4982-BABD-8180AEA9457B}" srcOrd="0" destOrd="0" presId="urn:microsoft.com/office/officeart/2005/8/layout/orgChart1"/>
    <dgm:cxn modelId="{34CAC34F-0268-4488-A930-2835D253ED0D}" type="presParOf" srcId="{7B95605D-DA39-4845-9D53-42A087DC5287}" destId="{DF35DFCB-A507-4C6F-9947-5B8AFE68F95A}" srcOrd="1" destOrd="0" presId="urn:microsoft.com/office/officeart/2005/8/layout/orgChart1"/>
    <dgm:cxn modelId="{201573D1-ADD3-4EF3-8193-1D587736018E}" type="presParOf" srcId="{A04F358A-AA2C-481A-8C3D-C51BD48AE943}" destId="{ECA8B2AB-C0FF-4367-83CB-538C84DE8EFB}" srcOrd="1" destOrd="0" presId="urn:microsoft.com/office/officeart/2005/8/layout/orgChart1"/>
    <dgm:cxn modelId="{ADE60DE0-DFDB-4CCA-B693-9D1CAE74C746}" type="presParOf" srcId="{ECA8B2AB-C0FF-4367-83CB-538C84DE8EFB}" destId="{1C8A373C-C254-4F0A-B0B2-57BDBD7DFCCD}" srcOrd="0" destOrd="0" presId="urn:microsoft.com/office/officeart/2005/8/layout/orgChart1"/>
    <dgm:cxn modelId="{C3DE40D6-F701-408D-AE4F-633C63AE500E}" type="presParOf" srcId="{ECA8B2AB-C0FF-4367-83CB-538C84DE8EFB}" destId="{2CDE9EB2-84A1-47B4-A967-9F4789F13535}" srcOrd="1" destOrd="0" presId="urn:microsoft.com/office/officeart/2005/8/layout/orgChart1"/>
    <dgm:cxn modelId="{4C3DDF1E-3192-46F0-8DD5-DC2FC0A9BC7E}" type="presParOf" srcId="{2CDE9EB2-84A1-47B4-A967-9F4789F13535}" destId="{906FEF15-18BD-461C-AF22-5F1FD5972951}" srcOrd="0" destOrd="0" presId="urn:microsoft.com/office/officeart/2005/8/layout/orgChart1"/>
    <dgm:cxn modelId="{B8BDB69D-1FCD-4C4A-9BA9-848FBFC57F49}" type="presParOf" srcId="{906FEF15-18BD-461C-AF22-5F1FD5972951}" destId="{1EBF0D39-EDC9-4FC4-ADBE-3B8EE4449A9F}" srcOrd="0" destOrd="0" presId="urn:microsoft.com/office/officeart/2005/8/layout/orgChart1"/>
    <dgm:cxn modelId="{F3CFF73B-ACED-4144-B3B1-D9564B58B803}" type="presParOf" srcId="{906FEF15-18BD-461C-AF22-5F1FD5972951}" destId="{3C869963-FEE6-476A-ACE6-9268FE708DAB}" srcOrd="1" destOrd="0" presId="urn:microsoft.com/office/officeart/2005/8/layout/orgChart1"/>
    <dgm:cxn modelId="{1B0BD5C7-D26D-440A-9386-2B09318C89D9}" type="presParOf" srcId="{2CDE9EB2-84A1-47B4-A967-9F4789F13535}" destId="{960F678F-6CB3-42F7-BC5D-7D05E2215CD1}" srcOrd="1" destOrd="0" presId="urn:microsoft.com/office/officeart/2005/8/layout/orgChart1"/>
    <dgm:cxn modelId="{FB13016B-1530-4BDF-A995-7C13BE440DDF}" type="presParOf" srcId="{2CDE9EB2-84A1-47B4-A967-9F4789F13535}" destId="{5FEC0647-3B59-4208-A328-AE8B0EC4C2AC}" srcOrd="2" destOrd="0" presId="urn:microsoft.com/office/officeart/2005/8/layout/orgChart1"/>
    <dgm:cxn modelId="{36BA14C1-79A5-48C2-8128-870379B8CA9B}" type="presParOf" srcId="{ECA8B2AB-C0FF-4367-83CB-538C84DE8EFB}" destId="{1F10ED34-2937-4F7F-88DB-4E92B0C2C193}" srcOrd="2" destOrd="0" presId="urn:microsoft.com/office/officeart/2005/8/layout/orgChart1"/>
    <dgm:cxn modelId="{79C28423-72AD-423F-815E-116C795E8E55}" type="presParOf" srcId="{ECA8B2AB-C0FF-4367-83CB-538C84DE8EFB}" destId="{F7943852-7DF3-4318-8F9F-A11A4CBD4402}" srcOrd="3" destOrd="0" presId="urn:microsoft.com/office/officeart/2005/8/layout/orgChart1"/>
    <dgm:cxn modelId="{D83D60A3-ABC2-4C75-B66F-84A1A308BB17}" type="presParOf" srcId="{F7943852-7DF3-4318-8F9F-A11A4CBD4402}" destId="{CD0FB82B-0C0A-4B11-9890-F4055DB9B164}" srcOrd="0" destOrd="0" presId="urn:microsoft.com/office/officeart/2005/8/layout/orgChart1"/>
    <dgm:cxn modelId="{7333DD83-921B-48E1-9EE9-733D897B190C}" type="presParOf" srcId="{CD0FB82B-0C0A-4B11-9890-F4055DB9B164}" destId="{42214CB6-05E6-49DD-B9AC-8B7FEE9BB4F0}" srcOrd="0" destOrd="0" presId="urn:microsoft.com/office/officeart/2005/8/layout/orgChart1"/>
    <dgm:cxn modelId="{856BAE8A-5E6B-4594-8170-2996C2693BC1}" type="presParOf" srcId="{CD0FB82B-0C0A-4B11-9890-F4055DB9B164}" destId="{E3C9C123-9D89-49CC-BC4F-E98BB5E27B6E}" srcOrd="1" destOrd="0" presId="urn:microsoft.com/office/officeart/2005/8/layout/orgChart1"/>
    <dgm:cxn modelId="{AE1BB858-6E0B-4CAF-AB01-8BE9A5B01437}" type="presParOf" srcId="{F7943852-7DF3-4318-8F9F-A11A4CBD4402}" destId="{44DD8E32-419D-46C4-A4DE-FF2089383652}" srcOrd="1" destOrd="0" presId="urn:microsoft.com/office/officeart/2005/8/layout/orgChart1"/>
    <dgm:cxn modelId="{3390919A-2E6A-4820-99E7-A83409B21FB1}" type="presParOf" srcId="{F7943852-7DF3-4318-8F9F-A11A4CBD4402}" destId="{689B7AAD-68ED-47C2-9D53-10048D917644}" srcOrd="2" destOrd="0" presId="urn:microsoft.com/office/officeart/2005/8/layout/orgChart1"/>
    <dgm:cxn modelId="{528C7703-AF80-483C-BE46-C5C7F58C48BE}" type="presParOf" srcId="{A04F358A-AA2C-481A-8C3D-C51BD48AE943}" destId="{091CA59B-4E50-4CEE-96BB-6407497A1BA5}" srcOrd="2" destOrd="0" presId="urn:microsoft.com/office/officeart/2005/8/layout/orgChart1"/>
    <dgm:cxn modelId="{7C0DE574-EB08-42AA-9019-DBD5A2D986F8}" type="presParOf" srcId="{091CA59B-4E50-4CEE-96BB-6407497A1BA5}" destId="{01448244-17DE-41F6-8819-1346253E970E}" srcOrd="0" destOrd="0" presId="urn:microsoft.com/office/officeart/2005/8/layout/orgChart1"/>
    <dgm:cxn modelId="{68E96A51-D6B9-4A5C-AC2A-4AD9013DDAA0}" type="presParOf" srcId="{091CA59B-4E50-4CEE-96BB-6407497A1BA5}" destId="{635F1EDD-11C0-4EF0-8941-272A50ADD2EF}" srcOrd="1" destOrd="0" presId="urn:microsoft.com/office/officeart/2005/8/layout/orgChart1"/>
    <dgm:cxn modelId="{EE232F74-41E4-4D9F-96AF-0CB83EBB3A48}" type="presParOf" srcId="{635F1EDD-11C0-4EF0-8941-272A50ADD2EF}" destId="{B57E670B-7BB1-4CD1-8C89-719340A8FDA0}" srcOrd="0" destOrd="0" presId="urn:microsoft.com/office/officeart/2005/8/layout/orgChart1"/>
    <dgm:cxn modelId="{52A38380-FE3B-4D9B-A2B4-73613B991CFC}" type="presParOf" srcId="{B57E670B-7BB1-4CD1-8C89-719340A8FDA0}" destId="{89B0C5B1-098B-433A-B975-941F45EBA7D3}" srcOrd="0" destOrd="0" presId="urn:microsoft.com/office/officeart/2005/8/layout/orgChart1"/>
    <dgm:cxn modelId="{27D1C256-F47B-4B97-99FF-43E87A22E399}" type="presParOf" srcId="{B57E670B-7BB1-4CD1-8C89-719340A8FDA0}" destId="{C1FE7963-7EBB-411B-8885-DC572F88F12D}" srcOrd="1" destOrd="0" presId="urn:microsoft.com/office/officeart/2005/8/layout/orgChart1"/>
    <dgm:cxn modelId="{94E8D697-24CF-4CCB-9943-56A3BF74D7B2}" type="presParOf" srcId="{635F1EDD-11C0-4EF0-8941-272A50ADD2EF}" destId="{49F94F7C-FA6D-43C6-BC6B-D0E0E1E2D7C1}" srcOrd="1" destOrd="0" presId="urn:microsoft.com/office/officeart/2005/8/layout/orgChart1"/>
    <dgm:cxn modelId="{0F106313-474F-46EB-BF87-A7D29284FC04}" type="presParOf" srcId="{635F1EDD-11C0-4EF0-8941-272A50ADD2EF}" destId="{E74B96CA-1E5C-4C21-A90E-F7F7EEDDCF64}" srcOrd="2" destOrd="0" presId="urn:microsoft.com/office/officeart/2005/8/layout/orgChart1"/>
    <dgm:cxn modelId="{E37E2D80-3300-45AC-9CBE-8108313D3E04}" type="presParOf" srcId="{091CA59B-4E50-4CEE-96BB-6407497A1BA5}" destId="{CF30CBA6-CE71-4FBF-BE69-DAB4AACB3126}" srcOrd="2" destOrd="0" presId="urn:microsoft.com/office/officeart/2005/8/layout/orgChart1"/>
    <dgm:cxn modelId="{999D2611-8C75-48D1-A460-4A23EEA86975}" type="presParOf" srcId="{091CA59B-4E50-4CEE-96BB-6407497A1BA5}" destId="{CCB7B39E-050E-45E4-AC11-71C35B7B340B}" srcOrd="3" destOrd="0" presId="urn:microsoft.com/office/officeart/2005/8/layout/orgChart1"/>
    <dgm:cxn modelId="{CA1DD991-0F98-4677-A8F1-E69928F46750}" type="presParOf" srcId="{CCB7B39E-050E-45E4-AC11-71C35B7B340B}" destId="{42826D43-8BA9-400D-9394-B649EEF847F9}" srcOrd="0" destOrd="0" presId="urn:microsoft.com/office/officeart/2005/8/layout/orgChart1"/>
    <dgm:cxn modelId="{15BDDFE6-4ADD-419D-9609-608FD5916AF0}" type="presParOf" srcId="{42826D43-8BA9-400D-9394-B649EEF847F9}" destId="{78477EE5-B0CD-436E-96B2-5A846FA6A823}" srcOrd="0" destOrd="0" presId="urn:microsoft.com/office/officeart/2005/8/layout/orgChart1"/>
    <dgm:cxn modelId="{F6409C4A-C61A-4E1C-BC7B-53D1A7E8EDD5}" type="presParOf" srcId="{42826D43-8BA9-400D-9394-B649EEF847F9}" destId="{C147CAB0-404D-410A-8157-865DD990A6EA}" srcOrd="1" destOrd="0" presId="urn:microsoft.com/office/officeart/2005/8/layout/orgChart1"/>
    <dgm:cxn modelId="{FC6FE40B-90A1-4708-988A-C186A8B85CCC}" type="presParOf" srcId="{CCB7B39E-050E-45E4-AC11-71C35B7B340B}" destId="{62941202-286D-4864-99FF-5D923BA971B8}" srcOrd="1" destOrd="0" presId="urn:microsoft.com/office/officeart/2005/8/layout/orgChart1"/>
    <dgm:cxn modelId="{00BF5FF7-8E30-4D92-AE82-464B675E17BA}" type="presParOf" srcId="{CCB7B39E-050E-45E4-AC11-71C35B7B340B}" destId="{F1C63FCA-133F-4C98-A206-07F6B52897DF}" srcOrd="2" destOrd="0" presId="urn:microsoft.com/office/officeart/2005/8/layout/orgChart1"/>
    <dgm:cxn modelId="{215B05CE-760D-4946-A84E-2ED15A9A69B8}" type="presParOf" srcId="{37DCF813-3F8D-4A01-B6C4-DD192CC62408}" destId="{FD3C5E2D-F0DA-4D53-A416-FB5B6EDA3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A9281F3E-1006-4015-BEF6-1DD2295E0D8F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1D234E2-447F-4C18-89A9-622443E46391}" type="parTrans" cxnId="{4AC2B576-DCB4-45A2-8F5C-61E83E270C90}">
      <dgm:prSet/>
      <dgm:spPr/>
      <dgm:t>
        <a:bodyPr/>
        <a:lstStyle/>
        <a:p>
          <a:endParaRPr lang="es-ES" sz="1200"/>
        </a:p>
      </dgm:t>
    </dgm:pt>
    <dgm:pt modelId="{32AE7786-0E41-4EEC-87F4-FC8FDCB6BB15}" type="sibTrans" cxnId="{4AC2B576-DCB4-45A2-8F5C-61E83E270C90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D64E3ABA-CE1C-4515-9008-F7BF380D467A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</dgm:t>
    </dgm:pt>
    <dgm:pt modelId="{80B80AE9-A360-4BA7-A772-B6981E545690}" type="parTrans" cxnId="{73110C4B-4B6E-416E-953D-38B1DC1D0863}">
      <dgm:prSet/>
      <dgm:spPr/>
      <dgm:t>
        <a:bodyPr/>
        <a:lstStyle/>
        <a:p>
          <a:endParaRPr lang="es-ES" sz="1200"/>
        </a:p>
      </dgm:t>
    </dgm:pt>
    <dgm:pt modelId="{73BD99F4-1F17-4DFE-9D11-D7C4D74A394A}" type="sibTrans" cxnId="{73110C4B-4B6E-416E-953D-38B1DC1D0863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Técnicos(as)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10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10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10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10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10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10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2" presStyleCnt="10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2" presStyleCnt="10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2" presStyleCnt="10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10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10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10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10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10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10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192B2769-C811-457D-8257-99856BA5EACB}" type="pres">
      <dgm:prSet presAssocID="{91D234E2-447F-4C18-89A9-622443E46391}" presName="Name48" presStyleLbl="parChTrans1D2" presStyleIdx="5" presStyleCnt="10"/>
      <dgm:spPr/>
      <dgm:t>
        <a:bodyPr/>
        <a:lstStyle/>
        <a:p>
          <a:endParaRPr lang="es-ES"/>
        </a:p>
      </dgm:t>
    </dgm:pt>
    <dgm:pt modelId="{9CEA0DCE-DE5F-4B36-9BD4-90FFEBACC990}" type="pres">
      <dgm:prSet presAssocID="{A9281F3E-1006-4015-BEF6-1DD2295E0D8F}" presName="hierRoot2" presStyleCnt="0">
        <dgm:presLayoutVars>
          <dgm:hierBranch val="init"/>
        </dgm:presLayoutVars>
      </dgm:prSet>
      <dgm:spPr/>
    </dgm:pt>
    <dgm:pt modelId="{346CCF7C-95A9-46CB-AEC4-7D348B0BB50E}" type="pres">
      <dgm:prSet presAssocID="{A9281F3E-1006-4015-BEF6-1DD2295E0D8F}" presName="rootComposite" presStyleCnt="0"/>
      <dgm:spPr/>
    </dgm:pt>
    <dgm:pt modelId="{3B927AE2-9977-42B8-805C-7648046F3053}" type="pres">
      <dgm:prSet presAssocID="{A9281F3E-1006-4015-BEF6-1DD2295E0D8F}" presName="rootText" presStyleLbl="node2" presStyleIdx="5" presStyleCnt="10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82748-2AEE-42CD-88B0-79C87AA15685}" type="pres">
      <dgm:prSet presAssocID="{A9281F3E-1006-4015-BEF6-1DD2295E0D8F}" presName="rootConnector" presStyleLbl="node2" presStyleIdx="5" presStyleCnt="10"/>
      <dgm:spPr/>
      <dgm:t>
        <a:bodyPr/>
        <a:lstStyle/>
        <a:p>
          <a:endParaRPr lang="es-ES"/>
        </a:p>
      </dgm:t>
    </dgm:pt>
    <dgm:pt modelId="{1B5417E5-EF65-4C2D-921F-12993EB32D21}" type="pres">
      <dgm:prSet presAssocID="{A9281F3E-1006-4015-BEF6-1DD2295E0D8F}" presName="hierChild4" presStyleCnt="0"/>
      <dgm:spPr/>
    </dgm:pt>
    <dgm:pt modelId="{9225E3E8-6D13-4FB7-8202-DD9A1C1DCFD7}" type="pres">
      <dgm:prSet presAssocID="{A9281F3E-1006-4015-BEF6-1DD2295E0D8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6" presStyleCnt="10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6" presStyleCnt="10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6" presStyleCnt="10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D35A516D-BE1D-43F6-96FD-D498B6C877DB}" type="pres">
      <dgm:prSet presAssocID="{80B80AE9-A360-4BA7-A772-B6981E545690}" presName="Name48" presStyleLbl="parChTrans1D2" presStyleIdx="7" presStyleCnt="10"/>
      <dgm:spPr/>
      <dgm:t>
        <a:bodyPr/>
        <a:lstStyle/>
        <a:p>
          <a:endParaRPr lang="es-ES"/>
        </a:p>
      </dgm:t>
    </dgm:pt>
    <dgm:pt modelId="{24B74DF4-6888-4EC7-9198-FECCB2C9C6CC}" type="pres">
      <dgm:prSet presAssocID="{D64E3ABA-CE1C-4515-9008-F7BF380D467A}" presName="hierRoot2" presStyleCnt="0">
        <dgm:presLayoutVars>
          <dgm:hierBranch val="init"/>
        </dgm:presLayoutVars>
      </dgm:prSet>
      <dgm:spPr/>
    </dgm:pt>
    <dgm:pt modelId="{6E9C3914-5A40-4CC9-AB79-514AFB5544AA}" type="pres">
      <dgm:prSet presAssocID="{D64E3ABA-CE1C-4515-9008-F7BF380D467A}" presName="rootComposite" presStyleCnt="0"/>
      <dgm:spPr/>
    </dgm:pt>
    <dgm:pt modelId="{854BBD28-9250-4155-9D38-A604D67D965B}" type="pres">
      <dgm:prSet presAssocID="{D64E3ABA-CE1C-4515-9008-F7BF380D467A}" presName="rootText" presStyleLbl="node2" presStyleIdx="7" presStyleCnt="10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C990A-D8FF-4060-88D9-B89CEE730A1B}" type="pres">
      <dgm:prSet presAssocID="{D64E3ABA-CE1C-4515-9008-F7BF380D467A}" presName="rootConnector" presStyleLbl="node2" presStyleIdx="7" presStyleCnt="10"/>
      <dgm:spPr/>
      <dgm:t>
        <a:bodyPr/>
        <a:lstStyle/>
        <a:p>
          <a:endParaRPr lang="es-ES"/>
        </a:p>
      </dgm:t>
    </dgm:pt>
    <dgm:pt modelId="{34C39740-106D-4A6B-8133-9065CFA10C1B}" type="pres">
      <dgm:prSet presAssocID="{D64E3ABA-CE1C-4515-9008-F7BF380D467A}" presName="hierChild4" presStyleCnt="0"/>
      <dgm:spPr/>
    </dgm:pt>
    <dgm:pt modelId="{730F546B-B4BD-449F-AEA0-34EDCE59DABA}" type="pres">
      <dgm:prSet presAssocID="{D64E3ABA-CE1C-4515-9008-F7BF380D467A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8" presStyleCnt="10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8" presStyleCnt="10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8" presStyleCnt="10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9" presStyleCnt="10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9" presStyleCnt="10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9" presStyleCnt="10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73110C4B-4B6E-416E-953D-38B1DC1D0863}" srcId="{97526780-917F-4B95-87C2-DEBA4340DFFD}" destId="{D64E3ABA-CE1C-4515-9008-F7BF380D467A}" srcOrd="7" destOrd="0" parTransId="{80B80AE9-A360-4BA7-A772-B6981E545690}" sibTransId="{73BD99F4-1F17-4DFE-9D11-D7C4D74A394A}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C016BE63-3CE6-4BDC-9542-11E1E0CBEC5A}" srcId="{97526780-917F-4B95-87C2-DEBA4340DFFD}" destId="{45E65353-322A-4437-8788-2A33A4E50577}" srcOrd="8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4AC2B576-DCB4-45A2-8F5C-61E83E270C90}" srcId="{97526780-917F-4B95-87C2-DEBA4340DFFD}" destId="{A9281F3E-1006-4015-BEF6-1DD2295E0D8F}" srcOrd="5" destOrd="0" parTransId="{91D234E2-447F-4C18-89A9-622443E46391}" sibTransId="{32AE7786-0E41-4EEC-87F4-FC8FDCB6BB15}"/>
    <dgm:cxn modelId="{475A91D6-ACCD-4F86-BE1D-6C26809AF70E}" srcId="{97526780-917F-4B95-87C2-DEBA4340DFFD}" destId="{741C366D-7F8F-494D-9379-E3633689B11C}" srcOrd="2" destOrd="0" parTransId="{58855944-44AA-45EB-A7AD-8B42694F355B}" sibTransId="{54A4E42E-902F-40BB-BB66-6174DEA234B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7F877D88-B2D6-4426-88F4-3C2F71370A54}" type="presOf" srcId="{D64E3ABA-CE1C-4515-9008-F7BF380D467A}" destId="{854BBD28-9250-4155-9D38-A604D67D965B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F4F58A6C-7C14-4A48-AECD-731881798D33}" type="presOf" srcId="{80B80AE9-A360-4BA7-A772-B6981E545690}" destId="{D35A516D-BE1D-43F6-96FD-D498B6C877DB}" srcOrd="0" destOrd="0" presId="urn:microsoft.com/office/officeart/2005/8/layout/orgChart1"/>
    <dgm:cxn modelId="{2866337C-8507-41AD-9A85-3A7BD78F9CD0}" srcId="{97526780-917F-4B95-87C2-DEBA4340DFFD}" destId="{03F999E8-2564-4994-ABA9-152AE06740C3}" srcOrd="9" destOrd="0" parTransId="{5CF19EAB-77FD-449C-A265-6D18CAC74789}" sibTransId="{F9633136-6284-4B73-A831-D4C9670051C4}"/>
    <dgm:cxn modelId="{48871570-9BA0-43BC-B6C8-CBEDC8D97787}" type="presOf" srcId="{D64E3ABA-CE1C-4515-9008-F7BF380D467A}" destId="{1D5C990A-D8FF-4060-88D9-B89CEE730A1B}" srcOrd="1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85C9625C-42C9-49C4-878D-4D9D7EE0B0C3}" type="presOf" srcId="{91D234E2-447F-4C18-89A9-622443E46391}" destId="{192B2769-C811-457D-8257-99856BA5EACB}" srcOrd="0" destOrd="0" presId="urn:microsoft.com/office/officeart/2005/8/layout/orgChart1"/>
    <dgm:cxn modelId="{7D7421A5-CC58-4C17-ACDF-9E44A7C6B587}" type="presOf" srcId="{A9281F3E-1006-4015-BEF6-1DD2295E0D8F}" destId="{3B927AE2-9977-42B8-805C-7648046F3053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AAA754F0-1C64-48FC-82ED-5C10EBAC84F4}" type="presOf" srcId="{A9281F3E-1006-4015-BEF6-1DD2295E0D8F}" destId="{11F82748-2AEE-42CD-88B0-79C87AA15685}" srcOrd="1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6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A5FB8F30-0761-4879-B706-E265EBE6F6BE}" type="presParOf" srcId="{572A18B2-335C-4529-87B1-8CF99C8A0E96}" destId="{C781B721-AF70-4CF6-AE94-45C3A151EDF6}" srcOrd="4" destOrd="0" presId="urn:microsoft.com/office/officeart/2005/8/layout/orgChart1"/>
    <dgm:cxn modelId="{532010BB-6304-4E40-BCF1-8F547AC85857}" type="presParOf" srcId="{572A18B2-335C-4529-87B1-8CF99C8A0E96}" destId="{7910A3B7-F1C5-46A2-A047-053BFAA0CBF6}" srcOrd="5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EBF8D6F5-78FD-4F72-AC7E-5543378CC017}" type="presParOf" srcId="{572A18B2-335C-4529-87B1-8CF99C8A0E96}" destId="{192B2769-C811-457D-8257-99856BA5EACB}" srcOrd="10" destOrd="0" presId="urn:microsoft.com/office/officeart/2005/8/layout/orgChart1"/>
    <dgm:cxn modelId="{D632DD11-1F73-4013-BF00-C0CAFF73371D}" type="presParOf" srcId="{572A18B2-335C-4529-87B1-8CF99C8A0E96}" destId="{9CEA0DCE-DE5F-4B36-9BD4-90FFEBACC990}" srcOrd="11" destOrd="0" presId="urn:microsoft.com/office/officeart/2005/8/layout/orgChart1"/>
    <dgm:cxn modelId="{4AD7DA47-6BC8-44E0-93F4-DDA73F0E21DC}" type="presParOf" srcId="{9CEA0DCE-DE5F-4B36-9BD4-90FFEBACC990}" destId="{346CCF7C-95A9-46CB-AEC4-7D348B0BB50E}" srcOrd="0" destOrd="0" presId="urn:microsoft.com/office/officeart/2005/8/layout/orgChart1"/>
    <dgm:cxn modelId="{606CB9DC-FFCC-4DCA-B4C2-ABC54E357E89}" type="presParOf" srcId="{346CCF7C-95A9-46CB-AEC4-7D348B0BB50E}" destId="{3B927AE2-9977-42B8-805C-7648046F3053}" srcOrd="0" destOrd="0" presId="urn:microsoft.com/office/officeart/2005/8/layout/orgChart1"/>
    <dgm:cxn modelId="{644FDFD4-26B8-4612-803A-A879D795C4B7}" type="presParOf" srcId="{346CCF7C-95A9-46CB-AEC4-7D348B0BB50E}" destId="{11F82748-2AEE-42CD-88B0-79C87AA15685}" srcOrd="1" destOrd="0" presId="urn:microsoft.com/office/officeart/2005/8/layout/orgChart1"/>
    <dgm:cxn modelId="{7EFCB7E9-F998-45DD-A9A2-F891D2215E5E}" type="presParOf" srcId="{9CEA0DCE-DE5F-4B36-9BD4-90FFEBACC990}" destId="{1B5417E5-EF65-4C2D-921F-12993EB32D21}" srcOrd="1" destOrd="0" presId="urn:microsoft.com/office/officeart/2005/8/layout/orgChart1"/>
    <dgm:cxn modelId="{DCF2E817-D4D0-4154-8735-CD1492331D56}" type="presParOf" srcId="{9CEA0DCE-DE5F-4B36-9BD4-90FFEBACC990}" destId="{9225E3E8-6D13-4FB7-8202-DD9A1C1DCFD7}" srcOrd="2" destOrd="0" presId="urn:microsoft.com/office/officeart/2005/8/layout/orgChart1"/>
    <dgm:cxn modelId="{DD79E1F0-CF10-4484-9F32-1CEC415CE199}" type="presParOf" srcId="{572A18B2-335C-4529-87B1-8CF99C8A0E96}" destId="{9AE83DFC-C1C8-4928-A0E8-9C52C3C7FEFB}" srcOrd="12" destOrd="0" presId="urn:microsoft.com/office/officeart/2005/8/layout/orgChart1"/>
    <dgm:cxn modelId="{44953A98-24A0-4034-95E9-0F812F39F70C}" type="presParOf" srcId="{572A18B2-335C-4529-87B1-8CF99C8A0E96}" destId="{BC31A792-9620-4024-AE03-CD255774C0E7}" srcOrd="13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827504CF-C052-44E6-BFB5-690AAFCC3B49}" type="presParOf" srcId="{572A18B2-335C-4529-87B1-8CF99C8A0E96}" destId="{D35A516D-BE1D-43F6-96FD-D498B6C877DB}" srcOrd="14" destOrd="0" presId="urn:microsoft.com/office/officeart/2005/8/layout/orgChart1"/>
    <dgm:cxn modelId="{82571690-A92B-4B27-B174-9E7EDD720F1C}" type="presParOf" srcId="{572A18B2-335C-4529-87B1-8CF99C8A0E96}" destId="{24B74DF4-6888-4EC7-9198-FECCB2C9C6CC}" srcOrd="15" destOrd="0" presId="urn:microsoft.com/office/officeart/2005/8/layout/orgChart1"/>
    <dgm:cxn modelId="{2C43769B-33C4-45BB-938A-0A2F9D44CEA9}" type="presParOf" srcId="{24B74DF4-6888-4EC7-9198-FECCB2C9C6CC}" destId="{6E9C3914-5A40-4CC9-AB79-514AFB5544AA}" srcOrd="0" destOrd="0" presId="urn:microsoft.com/office/officeart/2005/8/layout/orgChart1"/>
    <dgm:cxn modelId="{180D0A9F-82B0-489F-8A82-33FA37D7CFF2}" type="presParOf" srcId="{6E9C3914-5A40-4CC9-AB79-514AFB5544AA}" destId="{854BBD28-9250-4155-9D38-A604D67D965B}" srcOrd="0" destOrd="0" presId="urn:microsoft.com/office/officeart/2005/8/layout/orgChart1"/>
    <dgm:cxn modelId="{1221FA3F-09D2-4F1A-921D-DA23E28D4DBE}" type="presParOf" srcId="{6E9C3914-5A40-4CC9-AB79-514AFB5544AA}" destId="{1D5C990A-D8FF-4060-88D9-B89CEE730A1B}" srcOrd="1" destOrd="0" presId="urn:microsoft.com/office/officeart/2005/8/layout/orgChart1"/>
    <dgm:cxn modelId="{D56C988C-B06F-43B8-A4FE-AE9E3101C971}" type="presParOf" srcId="{24B74DF4-6888-4EC7-9198-FECCB2C9C6CC}" destId="{34C39740-106D-4A6B-8133-9065CFA10C1B}" srcOrd="1" destOrd="0" presId="urn:microsoft.com/office/officeart/2005/8/layout/orgChart1"/>
    <dgm:cxn modelId="{BC7E54DA-9BC7-4EED-9211-7A60C7C32244}" type="presParOf" srcId="{24B74DF4-6888-4EC7-9198-FECCB2C9C6CC}" destId="{730F546B-B4BD-449F-AEA0-34EDCE59DABA}" srcOrd="2" destOrd="0" presId="urn:microsoft.com/office/officeart/2005/8/layout/orgChart1"/>
    <dgm:cxn modelId="{677D3A48-9620-4F67-96CD-B0EFFFA0CD10}" type="presParOf" srcId="{572A18B2-335C-4529-87B1-8CF99C8A0E96}" destId="{BBA46624-36E5-4C84-B76D-8D773C833F4B}" srcOrd="16" destOrd="0" presId="urn:microsoft.com/office/officeart/2005/8/layout/orgChart1"/>
    <dgm:cxn modelId="{05B5B53A-625C-41F6-806B-5D43C7FBD066}" type="presParOf" srcId="{572A18B2-335C-4529-87B1-8CF99C8A0E96}" destId="{785E6BC8-3BF5-4E84-9639-703A6648AA99}" srcOrd="17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8" destOrd="0" presId="urn:microsoft.com/office/officeart/2005/8/layout/orgChart1"/>
    <dgm:cxn modelId="{DF723D13-A549-4E4C-A6B2-E97989D7AF02}" type="presParOf" srcId="{572A18B2-335C-4529-87B1-8CF99C8A0E96}" destId="{AA06FEA2-E353-4324-B54A-C0EC55A0532B}" srcOrd="19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42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99970" custScaleY="99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6047" custScaleY="52306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5722" custScaleY="31733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72745" custScaleY="37491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9994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12535" custScaleY="85716" custLinFactNeighborY="-38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05" custScaleY="107904" custLinFactNeighborY="-4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Y="107904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123361" custScaleY="107959" custLinFactNeighborX="6170" custLinFactNeighborY="-45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</a:t>
          </a:r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 (as)</a:t>
          </a:r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 (o) / B</a:t>
          </a:r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 custLinFactNeighborY="24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 custLinFactNeighborY="13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 custLinFactNeighborY="13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21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Eléctrico(a)</a:t>
          </a:r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Mecánico(a)</a:t>
          </a:r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Liviana</a:t>
          </a:r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79B70CA1-75D2-4602-B7DD-FB7E00850F1C}">
      <dgm:prSet custT="1"/>
      <dgm:spPr/>
      <dgm:t>
        <a:bodyPr/>
        <a:lstStyle/>
        <a:p>
          <a:r>
            <a:rPr lang="es-ES" sz="1200" dirty="0" smtClean="0"/>
            <a:t>Enfermera (o)</a:t>
          </a:r>
        </a:p>
      </dgm:t>
    </dgm:pt>
    <dgm:pt modelId="{693E03EF-44B2-4E44-8F73-13AAA3144DA8}" type="parTrans" cxnId="{83848699-D8F0-45A1-9C00-01F4BBE0F13E}">
      <dgm:prSet/>
      <dgm:spPr/>
      <dgm:t>
        <a:bodyPr/>
        <a:lstStyle/>
        <a:p>
          <a:endParaRPr lang="es-ES" sz="1200"/>
        </a:p>
      </dgm:t>
    </dgm:pt>
    <dgm:pt modelId="{7C6612C8-CD85-410C-9A73-4053B7CFE0BC}" type="sibTrans" cxnId="{83848699-D8F0-45A1-9C00-01F4BBE0F13E}">
      <dgm:prSet/>
      <dgm:spPr/>
      <dgm:t>
        <a:bodyPr/>
        <a:lstStyle/>
        <a:p>
          <a:endParaRPr lang="es-ES" sz="1200"/>
        </a:p>
      </dgm:t>
    </dgm:pt>
    <dgm:pt modelId="{4C71EC52-3F04-47FD-9821-20C6443C3C6A}">
      <dgm:prSet custT="1"/>
      <dgm:spPr/>
      <dgm:t>
        <a:bodyPr/>
        <a:lstStyle/>
        <a:p>
          <a:r>
            <a:rPr lang="es-ES" sz="1200" dirty="0" smtClean="0"/>
            <a:t>Salvavidas</a:t>
          </a:r>
        </a:p>
      </dgm:t>
    </dgm:pt>
    <dgm:pt modelId="{DCF14593-01AF-41C7-A2CE-2C6CA3C4989C}" type="parTrans" cxnId="{6A103930-072F-458D-9781-693C6672FDBF}">
      <dgm:prSet/>
      <dgm:spPr/>
      <dgm:t>
        <a:bodyPr/>
        <a:lstStyle/>
        <a:p>
          <a:endParaRPr lang="es-ES" sz="1200"/>
        </a:p>
      </dgm:t>
    </dgm:pt>
    <dgm:pt modelId="{6D746FC1-FE46-4804-A4A5-08E3D6143024}" type="sibTrans" cxnId="{6A103930-072F-458D-9781-693C6672FDBF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9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9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9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375C2D88-7BD8-4B3A-95B5-6D43DDFFE92D}" type="pres">
      <dgm:prSet presAssocID="{693E03EF-44B2-4E44-8F73-13AAA3144DA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545D8E1-63DB-4C78-85CE-B6BB46DB6B62}" type="pres">
      <dgm:prSet presAssocID="{79B70CA1-75D2-4602-B7DD-FB7E00850F1C}" presName="hierRoot2" presStyleCnt="0">
        <dgm:presLayoutVars>
          <dgm:hierBranch/>
        </dgm:presLayoutVars>
      </dgm:prSet>
      <dgm:spPr/>
    </dgm:pt>
    <dgm:pt modelId="{1661A1A6-B267-4699-BE99-3F146CA69393}" type="pres">
      <dgm:prSet presAssocID="{79B70CA1-75D2-4602-B7DD-FB7E00850F1C}" presName="rootComposite" presStyleCnt="0"/>
      <dgm:spPr/>
    </dgm:pt>
    <dgm:pt modelId="{71D37172-504E-4D27-9A20-6928AF0B4525}" type="pres">
      <dgm:prSet presAssocID="{79B70CA1-75D2-4602-B7DD-FB7E00850F1C}" presName="rootText" presStyleLbl="node3" presStyleIdx="1" presStyleCnt="5" custScaleX="120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C33BF-D7B7-45D2-96F1-F3F71D894728}" type="pres">
      <dgm:prSet presAssocID="{79B70CA1-75D2-4602-B7DD-FB7E00850F1C}" presName="rootConnector" presStyleLbl="node3" presStyleIdx="1" presStyleCnt="5"/>
      <dgm:spPr/>
      <dgm:t>
        <a:bodyPr/>
        <a:lstStyle/>
        <a:p>
          <a:endParaRPr lang="es-ES"/>
        </a:p>
      </dgm:t>
    </dgm:pt>
    <dgm:pt modelId="{EDDEC4AD-4141-4FFA-8C2D-674B5300C2FE}" type="pres">
      <dgm:prSet presAssocID="{79B70CA1-75D2-4602-B7DD-FB7E00850F1C}" presName="hierChild4" presStyleCnt="0"/>
      <dgm:spPr/>
    </dgm:pt>
    <dgm:pt modelId="{D4C18AD1-619C-40E5-919D-005DE058757A}" type="pres">
      <dgm:prSet presAssocID="{DCF14593-01AF-41C7-A2CE-2C6CA3C4989C}" presName="Name35" presStyleLbl="parChTrans1D4" presStyleIdx="3" presStyleCnt="9"/>
      <dgm:spPr/>
      <dgm:t>
        <a:bodyPr/>
        <a:lstStyle/>
        <a:p>
          <a:endParaRPr lang="es-ES"/>
        </a:p>
      </dgm:t>
    </dgm:pt>
    <dgm:pt modelId="{74D5AA44-8716-4461-B1E7-EA5EC024DCA4}" type="pres">
      <dgm:prSet presAssocID="{4C71EC52-3F04-47FD-9821-20C6443C3C6A}" presName="hierRoot2" presStyleCnt="0">
        <dgm:presLayoutVars>
          <dgm:hierBranch val="init"/>
        </dgm:presLayoutVars>
      </dgm:prSet>
      <dgm:spPr/>
    </dgm:pt>
    <dgm:pt modelId="{BD46ECEA-433B-43B5-89DD-AF058473F513}" type="pres">
      <dgm:prSet presAssocID="{4C71EC52-3F04-47FD-9821-20C6443C3C6A}" presName="rootComposite" presStyleCnt="0"/>
      <dgm:spPr/>
    </dgm:pt>
    <dgm:pt modelId="{3BA6D721-2906-48C6-A7A9-28C254B84ADE}" type="pres">
      <dgm:prSet presAssocID="{4C71EC52-3F04-47FD-9821-20C6443C3C6A}" presName="rootText" presStyleLbl="node4" presStyleIdx="3" presStyleCnt="9" custScaleX="120425" custScaleY="110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A3D4F5-EEC4-4FF2-84D5-8923C58BDFBB}" type="pres">
      <dgm:prSet presAssocID="{4C71EC52-3F04-47FD-9821-20C6443C3C6A}" presName="rootConnector" presStyleLbl="node4" presStyleIdx="3" presStyleCnt="9"/>
      <dgm:spPr/>
      <dgm:t>
        <a:bodyPr/>
        <a:lstStyle/>
        <a:p>
          <a:endParaRPr lang="es-ES"/>
        </a:p>
      </dgm:t>
    </dgm:pt>
    <dgm:pt modelId="{BC96127E-3124-495C-8514-C8F034D6EF0C}" type="pres">
      <dgm:prSet presAssocID="{4C71EC52-3F04-47FD-9821-20C6443C3C6A}" presName="hierChild4" presStyleCnt="0"/>
      <dgm:spPr/>
    </dgm:pt>
    <dgm:pt modelId="{E39E63FA-5AB8-4362-85D2-87486B0D07BC}" type="pres">
      <dgm:prSet presAssocID="{4C71EC52-3F04-47FD-9821-20C6443C3C6A}" presName="hierChild5" presStyleCnt="0"/>
      <dgm:spPr/>
    </dgm:pt>
    <dgm:pt modelId="{D5FC3378-9F72-4128-9F7B-A35ED3346008}" type="pres">
      <dgm:prSet presAssocID="{79B70CA1-75D2-4602-B7DD-FB7E00850F1C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20424" custScaleY="99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4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4" presStyleCnt="9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5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5" presStyleCnt="9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6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6" presStyleCnt="9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7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7" presStyleCnt="9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8" presStyleCnt="9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8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8" presStyleCnt="9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880DEFA1-E480-4E01-97C4-2605F2D4339F}" type="presOf" srcId="{693E03EF-44B2-4E44-8F73-13AAA3144DA8}" destId="{375C2D88-7BD8-4B3A-95B5-6D43DDFFE92D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83848699-D8F0-45A1-9C00-01F4BBE0F13E}" srcId="{EFA4D767-A6DE-49C7-A8D1-A90399FA94FC}" destId="{79B70CA1-75D2-4602-B7DD-FB7E00850F1C}" srcOrd="1" destOrd="0" parTransId="{693E03EF-44B2-4E44-8F73-13AAA3144DA8}" sibTransId="{7C6612C8-CD85-410C-9A73-4053B7CFE0BC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4A7CCE47-63C3-4C8D-8FD0-0C39F4B9BC10}" type="presOf" srcId="{DCF14593-01AF-41C7-A2CE-2C6CA3C4989C}" destId="{D4C18AD1-619C-40E5-919D-005DE058757A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5377E599-565C-4738-BEFA-B0D9EEC3D260}" type="presOf" srcId="{4C71EC52-3F04-47FD-9821-20C6443C3C6A}" destId="{3BA6D721-2906-48C6-A7A9-28C254B84ADE}" srcOrd="0" destOrd="0" presId="urn:microsoft.com/office/officeart/2005/8/layout/orgChart1"/>
    <dgm:cxn modelId="{B3C76749-B18E-446B-9209-682BE75DB615}" type="presOf" srcId="{4C71EC52-3F04-47FD-9821-20C6443C3C6A}" destId="{F4A3D4F5-EEC4-4FF2-84D5-8923C58BDFBB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5C6F363D-4120-4A84-8F14-02EA1A1DDE0B}" type="presOf" srcId="{79B70CA1-75D2-4602-B7DD-FB7E00850F1C}" destId="{453C33BF-D7B7-45D2-96F1-F3F71D894728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31F8B2CC-78FF-48F0-9DBA-985C68E32190}" type="presOf" srcId="{79B70CA1-75D2-4602-B7DD-FB7E00850F1C}" destId="{71D37172-504E-4D27-9A20-6928AF0B4525}" srcOrd="0" destOrd="0" presId="urn:microsoft.com/office/officeart/2005/8/layout/orgChart1"/>
    <dgm:cxn modelId="{6A103930-072F-458D-9781-693C6672FDBF}" srcId="{79B70CA1-75D2-4602-B7DD-FB7E00850F1C}" destId="{4C71EC52-3F04-47FD-9821-20C6443C3C6A}" srcOrd="0" destOrd="0" parTransId="{DCF14593-01AF-41C7-A2CE-2C6CA3C4989C}" sibTransId="{6D746FC1-FE46-4804-A4A5-08E3D6143024}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BE27D23-901B-4FCF-926F-909D9D805DF8}" type="presParOf" srcId="{ED2024EC-70F9-4B98-82F6-744E9A1B695C}" destId="{375C2D88-7BD8-4B3A-95B5-6D43DDFFE92D}" srcOrd="2" destOrd="0" presId="urn:microsoft.com/office/officeart/2005/8/layout/orgChart1"/>
    <dgm:cxn modelId="{FC1AA3DA-1C6F-4685-8C23-4B65F16D5608}" type="presParOf" srcId="{ED2024EC-70F9-4B98-82F6-744E9A1B695C}" destId="{C545D8E1-63DB-4C78-85CE-B6BB46DB6B62}" srcOrd="3" destOrd="0" presId="urn:microsoft.com/office/officeart/2005/8/layout/orgChart1"/>
    <dgm:cxn modelId="{1791DA5B-6C1A-458E-8252-643C937E9B24}" type="presParOf" srcId="{C545D8E1-63DB-4C78-85CE-B6BB46DB6B62}" destId="{1661A1A6-B267-4699-BE99-3F146CA69393}" srcOrd="0" destOrd="0" presId="urn:microsoft.com/office/officeart/2005/8/layout/orgChart1"/>
    <dgm:cxn modelId="{9E57D19D-4810-45F0-9D47-2467206C0880}" type="presParOf" srcId="{1661A1A6-B267-4699-BE99-3F146CA69393}" destId="{71D37172-504E-4D27-9A20-6928AF0B4525}" srcOrd="0" destOrd="0" presId="urn:microsoft.com/office/officeart/2005/8/layout/orgChart1"/>
    <dgm:cxn modelId="{08218EA9-B190-42D4-8246-5066BC851633}" type="presParOf" srcId="{1661A1A6-B267-4699-BE99-3F146CA69393}" destId="{453C33BF-D7B7-45D2-96F1-F3F71D894728}" srcOrd="1" destOrd="0" presId="urn:microsoft.com/office/officeart/2005/8/layout/orgChart1"/>
    <dgm:cxn modelId="{9C45A84C-EB6A-4910-8B6C-0981AD1A76C3}" type="presParOf" srcId="{C545D8E1-63DB-4C78-85CE-B6BB46DB6B62}" destId="{EDDEC4AD-4141-4FFA-8C2D-674B5300C2FE}" srcOrd="1" destOrd="0" presId="urn:microsoft.com/office/officeart/2005/8/layout/orgChart1"/>
    <dgm:cxn modelId="{80DA24CA-2646-405A-8173-86050DCFA658}" type="presParOf" srcId="{EDDEC4AD-4141-4FFA-8C2D-674B5300C2FE}" destId="{D4C18AD1-619C-40E5-919D-005DE058757A}" srcOrd="0" destOrd="0" presId="urn:microsoft.com/office/officeart/2005/8/layout/orgChart1"/>
    <dgm:cxn modelId="{03A94E40-5C40-45A9-9FA6-680007E0FB27}" type="presParOf" srcId="{EDDEC4AD-4141-4FFA-8C2D-674B5300C2FE}" destId="{74D5AA44-8716-4461-B1E7-EA5EC024DCA4}" srcOrd="1" destOrd="0" presId="urn:microsoft.com/office/officeart/2005/8/layout/orgChart1"/>
    <dgm:cxn modelId="{B099C832-347E-4B54-97B3-F18B15B5AA2B}" type="presParOf" srcId="{74D5AA44-8716-4461-B1E7-EA5EC024DCA4}" destId="{BD46ECEA-433B-43B5-89DD-AF058473F513}" srcOrd="0" destOrd="0" presId="urn:microsoft.com/office/officeart/2005/8/layout/orgChart1"/>
    <dgm:cxn modelId="{87E5E5F2-3232-4501-B601-A75061DF1B38}" type="presParOf" srcId="{BD46ECEA-433B-43B5-89DD-AF058473F513}" destId="{3BA6D721-2906-48C6-A7A9-28C254B84ADE}" srcOrd="0" destOrd="0" presId="urn:microsoft.com/office/officeart/2005/8/layout/orgChart1"/>
    <dgm:cxn modelId="{99992474-5A39-4BC4-9CBF-A10D2BA75D54}" type="presParOf" srcId="{BD46ECEA-433B-43B5-89DD-AF058473F513}" destId="{F4A3D4F5-EEC4-4FF2-84D5-8923C58BDFBB}" srcOrd="1" destOrd="0" presId="urn:microsoft.com/office/officeart/2005/8/layout/orgChart1"/>
    <dgm:cxn modelId="{C406C96B-C285-4D6E-B775-A4B0C480E347}" type="presParOf" srcId="{74D5AA44-8716-4461-B1E7-EA5EC024DCA4}" destId="{BC96127E-3124-495C-8514-C8F034D6EF0C}" srcOrd="1" destOrd="0" presId="urn:microsoft.com/office/officeart/2005/8/layout/orgChart1"/>
    <dgm:cxn modelId="{1A5693C6-39D6-464D-9523-E7A559E47F95}" type="presParOf" srcId="{74D5AA44-8716-4461-B1E7-EA5EC024DCA4}" destId="{E39E63FA-5AB8-4362-85D2-87486B0D07BC}" srcOrd="2" destOrd="0" presId="urn:microsoft.com/office/officeart/2005/8/layout/orgChart1"/>
    <dgm:cxn modelId="{86D5E570-9475-42EC-B583-91E65F420F50}" type="presParOf" srcId="{C545D8E1-63DB-4C78-85CE-B6BB46DB6B62}" destId="{D5FC3378-9F72-4128-9F7B-A35ED3346008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(a)</a:t>
          </a: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653B2A2B-614D-401D-8F64-8D6AD272F239}">
      <dgm:prSet custT="1"/>
      <dgm:spPr/>
      <dgm:t>
        <a:bodyPr/>
        <a:lstStyle/>
        <a:p>
          <a:r>
            <a:rPr lang="es-ES" sz="1200" dirty="0" smtClean="0"/>
            <a:t>Enfermera (o)</a:t>
          </a:r>
        </a:p>
      </dgm:t>
    </dgm:pt>
    <dgm:pt modelId="{3244467A-8325-4A7E-9296-CB7CE2E715BF}" type="parTrans" cxnId="{18474BC9-8443-4724-B95D-55F9DEF3B9BF}">
      <dgm:prSet/>
      <dgm:spPr/>
      <dgm:t>
        <a:bodyPr/>
        <a:lstStyle/>
        <a:p>
          <a:endParaRPr lang="es-ES" sz="1200"/>
        </a:p>
      </dgm:t>
    </dgm:pt>
    <dgm:pt modelId="{E904BC6D-42C0-4B77-98EF-7B4FCA42CCBC}" type="sibTrans" cxnId="{18474BC9-8443-4724-B95D-55F9DEF3B9BF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Veladores(as)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C4C38A18-4672-4F8A-9F93-04CD30F9DB6C}">
      <dgm:prSet custT="1"/>
      <dgm:spPr/>
      <dgm:t>
        <a:bodyPr/>
        <a:lstStyle/>
        <a:p>
          <a:r>
            <a:rPr lang="es-ES" sz="1200" dirty="0" smtClean="0"/>
            <a:t>Salvavidas</a:t>
          </a:r>
        </a:p>
      </dgm:t>
    </dgm:pt>
    <dgm:pt modelId="{D3AD9965-FFDE-4248-92B4-CF307444CC03}" type="parTrans" cxnId="{EAF39C20-75D4-4210-B783-B26BA0AB2CBE}">
      <dgm:prSet/>
      <dgm:spPr/>
      <dgm:t>
        <a:bodyPr/>
        <a:lstStyle/>
        <a:p>
          <a:endParaRPr lang="es-ES" sz="1200"/>
        </a:p>
      </dgm:t>
    </dgm:pt>
    <dgm:pt modelId="{D71EDE60-FF27-4D58-BE7B-8A7C9ED05313}" type="sibTrans" cxnId="{EAF39C20-75D4-4210-B783-B26BA0AB2CBE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7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7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7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7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0618B3F4-F4DA-4060-B69B-D81CAC96FBAD}" type="pres">
      <dgm:prSet presAssocID="{3244467A-8325-4A7E-9296-CB7CE2E715B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0FF5446-6BCD-485A-8466-7FC0BD10D650}" type="pres">
      <dgm:prSet presAssocID="{653B2A2B-614D-401D-8F64-8D6AD272F239}" presName="hierRoot2" presStyleCnt="0">
        <dgm:presLayoutVars>
          <dgm:hierBranch/>
        </dgm:presLayoutVars>
      </dgm:prSet>
      <dgm:spPr/>
    </dgm:pt>
    <dgm:pt modelId="{8A11560A-4F93-4925-98D5-6BF608025321}" type="pres">
      <dgm:prSet presAssocID="{653B2A2B-614D-401D-8F64-8D6AD272F239}" presName="rootComposite" presStyleCnt="0"/>
      <dgm:spPr/>
    </dgm:pt>
    <dgm:pt modelId="{0A95CF5F-3AD5-40EE-954C-BFC5CA4060BF}" type="pres">
      <dgm:prSet presAssocID="{653B2A2B-614D-401D-8F64-8D6AD272F239}" presName="rootText" presStyleLbl="node3" presStyleIdx="1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AAF95-B43F-4202-9A69-1A4AB46CFC99}" type="pres">
      <dgm:prSet presAssocID="{653B2A2B-614D-401D-8F64-8D6AD272F239}" presName="rootConnector" presStyleLbl="node3" presStyleIdx="1" presStyleCnt="5"/>
      <dgm:spPr/>
      <dgm:t>
        <a:bodyPr/>
        <a:lstStyle/>
        <a:p>
          <a:endParaRPr lang="es-ES"/>
        </a:p>
      </dgm:t>
    </dgm:pt>
    <dgm:pt modelId="{301E6045-4581-4226-8FB4-E0A4EBAD2CF8}" type="pres">
      <dgm:prSet presAssocID="{653B2A2B-614D-401D-8F64-8D6AD272F239}" presName="hierChild4" presStyleCnt="0"/>
      <dgm:spPr/>
    </dgm:pt>
    <dgm:pt modelId="{CD0CB015-2B4F-4FE4-A819-A359450D707F}" type="pres">
      <dgm:prSet presAssocID="{D3AD9965-FFDE-4248-92B4-CF307444CC03}" presName="Name35" presStyleLbl="parChTrans1D4" presStyleIdx="3" presStyleCnt="7"/>
      <dgm:spPr/>
      <dgm:t>
        <a:bodyPr/>
        <a:lstStyle/>
        <a:p>
          <a:endParaRPr lang="es-ES"/>
        </a:p>
      </dgm:t>
    </dgm:pt>
    <dgm:pt modelId="{ED7A5575-6662-4FEA-836C-8DCC5E41EA74}" type="pres">
      <dgm:prSet presAssocID="{C4C38A18-4672-4F8A-9F93-04CD30F9DB6C}" presName="hierRoot2" presStyleCnt="0">
        <dgm:presLayoutVars>
          <dgm:hierBranch val="init"/>
        </dgm:presLayoutVars>
      </dgm:prSet>
      <dgm:spPr/>
    </dgm:pt>
    <dgm:pt modelId="{6C3E3B6B-32E8-4C4C-AB03-765F37E71576}" type="pres">
      <dgm:prSet presAssocID="{C4C38A18-4672-4F8A-9F93-04CD30F9DB6C}" presName="rootComposite" presStyleCnt="0"/>
      <dgm:spPr/>
    </dgm:pt>
    <dgm:pt modelId="{FB77D753-C6AC-4AC2-8855-23891475FE4E}" type="pres">
      <dgm:prSet presAssocID="{C4C38A18-4672-4F8A-9F93-04CD30F9DB6C}" presName="rootText" presStyleLbl="node4" presStyleIdx="3" presStyleCnt="7" custScaleY="10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9F9C3-368D-4B1B-94C2-C000393646B5}" type="pres">
      <dgm:prSet presAssocID="{C4C38A18-4672-4F8A-9F93-04CD30F9DB6C}" presName="rootConnector" presStyleLbl="node4" presStyleIdx="3" presStyleCnt="7"/>
      <dgm:spPr/>
      <dgm:t>
        <a:bodyPr/>
        <a:lstStyle/>
        <a:p>
          <a:endParaRPr lang="es-ES"/>
        </a:p>
      </dgm:t>
    </dgm:pt>
    <dgm:pt modelId="{9FC1D9E9-7965-49A3-833A-06CE024DE9EF}" type="pres">
      <dgm:prSet presAssocID="{C4C38A18-4672-4F8A-9F93-04CD30F9DB6C}" presName="hierChild4" presStyleCnt="0"/>
      <dgm:spPr/>
    </dgm:pt>
    <dgm:pt modelId="{2F7F9FFC-E557-4AC1-BE30-CBC1ED85920C}" type="pres">
      <dgm:prSet presAssocID="{C4C38A18-4672-4F8A-9F93-04CD30F9DB6C}" presName="hierChild5" presStyleCnt="0"/>
      <dgm:spPr/>
    </dgm:pt>
    <dgm:pt modelId="{AD05A13D-15AA-446F-9F19-21614F3A14DC}" type="pres">
      <dgm:prSet presAssocID="{653B2A2B-614D-401D-8F64-8D6AD272F23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4" presStyleCnt="7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4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4" presStyleCnt="7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5" presStyleCnt="7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5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5" presStyleCnt="7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6" presStyleCnt="7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6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6" presStyleCnt="7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5BCAFFD3-2783-4F5F-8091-89B56ACCA80F}" type="presOf" srcId="{C4C38A18-4672-4F8A-9F93-04CD30F9DB6C}" destId="{FB77D753-C6AC-4AC2-8855-23891475FE4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EC406A12-127F-4D2C-AB2E-F763ADCF2402}" type="presOf" srcId="{D3AD9965-FFDE-4248-92B4-CF307444CC03}" destId="{CD0CB015-2B4F-4FE4-A819-A359450D707F}" srcOrd="0" destOrd="0" presId="urn:microsoft.com/office/officeart/2005/8/layout/orgChart1"/>
    <dgm:cxn modelId="{7CC9DED7-7434-40F3-88B0-77605DED2D31}" type="presOf" srcId="{3244467A-8325-4A7E-9296-CB7CE2E715BF}" destId="{0618B3F4-F4DA-4060-B69B-D81CAC96FBAD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F372E59B-940F-4303-8717-98505B5411DF}" type="presOf" srcId="{C4C38A18-4672-4F8A-9F93-04CD30F9DB6C}" destId="{A5F9F9C3-368D-4B1B-94C2-C000393646B5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18474BC9-8443-4724-B95D-55F9DEF3B9BF}" srcId="{EFA4D767-A6DE-49C7-A8D1-A90399FA94FC}" destId="{653B2A2B-614D-401D-8F64-8D6AD272F239}" srcOrd="1" destOrd="0" parTransId="{3244467A-8325-4A7E-9296-CB7CE2E715BF}" sibTransId="{E904BC6D-42C0-4B77-98EF-7B4FCA42CCBC}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DDDC576F-2CFC-4B51-9220-942F2643E382}" type="presOf" srcId="{653B2A2B-614D-401D-8F64-8D6AD272F239}" destId="{0A95CF5F-3AD5-40EE-954C-BFC5CA4060B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EAF39C20-75D4-4210-B783-B26BA0AB2CBE}" srcId="{653B2A2B-614D-401D-8F64-8D6AD272F239}" destId="{C4C38A18-4672-4F8A-9F93-04CD30F9DB6C}" srcOrd="0" destOrd="0" parTransId="{D3AD9965-FFDE-4248-92B4-CF307444CC03}" sibTransId="{D71EDE60-FF27-4D58-BE7B-8A7C9ED05313}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9FE1AB67-7A46-4659-936E-2D8759F6C53C}" type="presOf" srcId="{653B2A2B-614D-401D-8F64-8D6AD272F239}" destId="{EBEAAF95-B43F-4202-9A69-1A4AB46CFC99}" srcOrd="1" destOrd="0" presId="urn:microsoft.com/office/officeart/2005/8/layout/orgChart1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10F8D56-C8B4-451D-808E-BAC514D7D268}" type="presParOf" srcId="{ED2024EC-70F9-4B98-82F6-744E9A1B695C}" destId="{0618B3F4-F4DA-4060-B69B-D81CAC96FBAD}" srcOrd="2" destOrd="0" presId="urn:microsoft.com/office/officeart/2005/8/layout/orgChart1"/>
    <dgm:cxn modelId="{566766A9-DF45-48AC-A286-675C956F0F51}" type="presParOf" srcId="{ED2024EC-70F9-4B98-82F6-744E9A1B695C}" destId="{C0FF5446-6BCD-485A-8466-7FC0BD10D650}" srcOrd="3" destOrd="0" presId="urn:microsoft.com/office/officeart/2005/8/layout/orgChart1"/>
    <dgm:cxn modelId="{4965502C-5912-4F84-AA79-AB6697CB7769}" type="presParOf" srcId="{C0FF5446-6BCD-485A-8466-7FC0BD10D650}" destId="{8A11560A-4F93-4925-98D5-6BF608025321}" srcOrd="0" destOrd="0" presId="urn:microsoft.com/office/officeart/2005/8/layout/orgChart1"/>
    <dgm:cxn modelId="{6122A2C3-B0FC-4CA1-9957-2D66C761CD2C}" type="presParOf" srcId="{8A11560A-4F93-4925-98D5-6BF608025321}" destId="{0A95CF5F-3AD5-40EE-954C-BFC5CA4060BF}" srcOrd="0" destOrd="0" presId="urn:microsoft.com/office/officeart/2005/8/layout/orgChart1"/>
    <dgm:cxn modelId="{15D49D01-B9FF-4876-A2D5-D3E512740CB7}" type="presParOf" srcId="{8A11560A-4F93-4925-98D5-6BF608025321}" destId="{EBEAAF95-B43F-4202-9A69-1A4AB46CFC99}" srcOrd="1" destOrd="0" presId="urn:microsoft.com/office/officeart/2005/8/layout/orgChart1"/>
    <dgm:cxn modelId="{E79FCF86-6D0B-425A-B130-C9D9C489427D}" type="presParOf" srcId="{C0FF5446-6BCD-485A-8466-7FC0BD10D650}" destId="{301E6045-4581-4226-8FB4-E0A4EBAD2CF8}" srcOrd="1" destOrd="0" presId="urn:microsoft.com/office/officeart/2005/8/layout/orgChart1"/>
    <dgm:cxn modelId="{D101C871-F35F-4C85-BA78-B12C2FB63663}" type="presParOf" srcId="{301E6045-4581-4226-8FB4-E0A4EBAD2CF8}" destId="{CD0CB015-2B4F-4FE4-A819-A359450D707F}" srcOrd="0" destOrd="0" presId="urn:microsoft.com/office/officeart/2005/8/layout/orgChart1"/>
    <dgm:cxn modelId="{1D0AE865-48F2-4309-8378-C54365894C6A}" type="presParOf" srcId="{301E6045-4581-4226-8FB4-E0A4EBAD2CF8}" destId="{ED7A5575-6662-4FEA-836C-8DCC5E41EA74}" srcOrd="1" destOrd="0" presId="urn:microsoft.com/office/officeart/2005/8/layout/orgChart1"/>
    <dgm:cxn modelId="{3D185642-F300-4D80-94C9-AE7521CC27A7}" type="presParOf" srcId="{ED7A5575-6662-4FEA-836C-8DCC5E41EA74}" destId="{6C3E3B6B-32E8-4C4C-AB03-765F37E71576}" srcOrd="0" destOrd="0" presId="urn:microsoft.com/office/officeart/2005/8/layout/orgChart1"/>
    <dgm:cxn modelId="{DC172C9F-7D64-4902-9A50-E5A37A1CE192}" type="presParOf" srcId="{6C3E3B6B-32E8-4C4C-AB03-765F37E71576}" destId="{FB77D753-C6AC-4AC2-8855-23891475FE4E}" srcOrd="0" destOrd="0" presId="urn:microsoft.com/office/officeart/2005/8/layout/orgChart1"/>
    <dgm:cxn modelId="{7843D46E-494F-456F-B2F6-2E5FB0CA8047}" type="presParOf" srcId="{6C3E3B6B-32E8-4C4C-AB03-765F37E71576}" destId="{A5F9F9C3-368D-4B1B-94C2-C000393646B5}" srcOrd="1" destOrd="0" presId="urn:microsoft.com/office/officeart/2005/8/layout/orgChart1"/>
    <dgm:cxn modelId="{A7E2BC33-4C5D-4CD3-A13F-C3895DF9C6C2}" type="presParOf" srcId="{ED7A5575-6662-4FEA-836C-8DCC5E41EA74}" destId="{9FC1D9E9-7965-49A3-833A-06CE024DE9EF}" srcOrd="1" destOrd="0" presId="urn:microsoft.com/office/officeart/2005/8/layout/orgChart1"/>
    <dgm:cxn modelId="{126CBA6E-CDD2-4757-956D-2DB1BF76EEE7}" type="presParOf" srcId="{ED7A5575-6662-4FEA-836C-8DCC5E41EA74}" destId="{2F7F9FFC-E557-4AC1-BE30-CBC1ED85920C}" srcOrd="2" destOrd="0" presId="urn:microsoft.com/office/officeart/2005/8/layout/orgChart1"/>
    <dgm:cxn modelId="{BFAE099D-584E-4DFB-A7DF-B4EEF54453F2}" type="presParOf" srcId="{C0FF5446-6BCD-485A-8466-7FC0BD10D650}" destId="{AD05A13D-15AA-446F-9F19-21614F3A14DC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/ O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/ O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A84002F2-7854-4028-8E5C-37CC5A0E54B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(a)</a:t>
          </a:r>
        </a:p>
      </dgm:t>
    </dgm:pt>
    <dgm:pt modelId="{40D5FAB6-815E-489E-A0D4-20E2A84D7800}" type="parTrans" cxnId="{17136193-459D-4902-9F7A-02474DD1055B}">
      <dgm:prSet/>
      <dgm:spPr/>
      <dgm:t>
        <a:bodyPr/>
        <a:lstStyle/>
        <a:p>
          <a:endParaRPr lang="es-ES" sz="1200"/>
        </a:p>
      </dgm:t>
    </dgm:pt>
    <dgm:pt modelId="{E2B5944B-1A2A-4263-A2F4-7C7E906B9646}" type="sibTrans" cxnId="{17136193-459D-4902-9F7A-02474DD1055B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/ O 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94E3905-322B-4BAD-B658-0FD0E4124E29}" type="pres">
      <dgm:prSet presAssocID="{40D5FAB6-815E-489E-A0D4-20E2A84D780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197C364D-65D2-43C2-A518-D2CF70A0EDC8}" type="pres">
      <dgm:prSet presAssocID="{A84002F2-7854-4028-8E5C-37CC5A0E54B8}" presName="hierRoot2" presStyleCnt="0">
        <dgm:presLayoutVars>
          <dgm:hierBranch/>
        </dgm:presLayoutVars>
      </dgm:prSet>
      <dgm:spPr/>
    </dgm:pt>
    <dgm:pt modelId="{F25756D6-1C57-4212-99C6-D39E5E3D8F14}" type="pres">
      <dgm:prSet presAssocID="{A84002F2-7854-4028-8E5C-37CC5A0E54B8}" presName="rootComposite" presStyleCnt="0"/>
      <dgm:spPr/>
    </dgm:pt>
    <dgm:pt modelId="{4D49E8CB-6AA7-4A20-AA94-C518B97C1317}" type="pres">
      <dgm:prSet presAssocID="{A84002F2-7854-4028-8E5C-37CC5A0E54B8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43D0F1-13D6-4DC2-8AD0-0EEEC8D22F3E}" type="pres">
      <dgm:prSet presAssocID="{A84002F2-7854-4028-8E5C-37CC5A0E54B8}" presName="rootConnector" presStyleLbl="node3" presStyleIdx="2" presStyleCnt="4"/>
      <dgm:spPr/>
      <dgm:t>
        <a:bodyPr/>
        <a:lstStyle/>
        <a:p>
          <a:endParaRPr lang="es-ES"/>
        </a:p>
      </dgm:t>
    </dgm:pt>
    <dgm:pt modelId="{1438FCCB-B46F-444D-9844-29FB9FD00A1B}" type="pres">
      <dgm:prSet presAssocID="{A84002F2-7854-4028-8E5C-37CC5A0E54B8}" presName="hierChild4" presStyleCnt="0"/>
      <dgm:spPr/>
    </dgm:pt>
    <dgm:pt modelId="{474CEA46-F0EF-4C86-AD56-F303BB1C5AA3}" type="pres">
      <dgm:prSet presAssocID="{DA0313F8-80EA-4B7D-81C5-8A2E97FC516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4" presStyleIdx="4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4" presStyleIdx="4" presStyleCnt="9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5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5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6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6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C94385-FAE0-4CF0-A979-C9C6EBBFB287}" type="pres">
      <dgm:prSet presAssocID="{A84002F2-7854-4028-8E5C-37CC5A0E54B8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7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7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7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8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8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0B13C24C-223D-4AA6-B3B6-871F192EA8D0}" type="presOf" srcId="{26377AA2-40AB-40F8-885E-8C2CECBAB8B2}" destId="{3C9355DF-250A-483D-A90D-8410924D4CFF}" srcOrd="1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E98CB347-0458-4F8B-A537-84B9CCFFD375}" type="presOf" srcId="{26377AA2-40AB-40F8-885E-8C2CECBAB8B2}" destId="{9733675C-17B1-4E88-B5BF-D955DE1F769D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D96B0811-14C4-4F53-96AE-A14299644DF6}" type="presOf" srcId="{7C458954-6BAF-49BB-8C7B-331D5185CB84}" destId="{A8E6C850-4867-4D7C-B9BC-A7311EED57A6}" srcOrd="1" destOrd="0" presId="urn:microsoft.com/office/officeart/2005/8/layout/orgChart1"/>
    <dgm:cxn modelId="{9225B6F0-43A3-42E3-A584-A37FEDF7A5E2}" type="presOf" srcId="{A84002F2-7854-4028-8E5C-37CC5A0E54B8}" destId="{B043D0F1-13D6-4DC2-8AD0-0EEEC8D22F3E}" srcOrd="1" destOrd="0" presId="urn:microsoft.com/office/officeart/2005/8/layout/orgChart1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6D8552C0-C5EB-4945-825C-CF3D6C7E0DA0}" type="presOf" srcId="{A84002F2-7854-4028-8E5C-37CC5A0E54B8}" destId="{4D49E8CB-6AA7-4A20-AA94-C518B97C13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17136193-459D-4902-9F7A-02474DD1055B}" srcId="{052BCD6B-3A33-498C-8FDB-CD318D47CD2E}" destId="{A84002F2-7854-4028-8E5C-37CC5A0E54B8}" srcOrd="0" destOrd="0" parTransId="{40D5FAB6-815E-489E-A0D4-20E2A84D7800}" sibTransId="{E2B5944B-1A2A-4263-A2F4-7C7E906B9646}"/>
    <dgm:cxn modelId="{DE5EC535-9D60-4D84-BA89-E8C123E995A0}" type="presOf" srcId="{40D5FAB6-815E-489E-A0D4-20E2A84D7800}" destId="{494E3905-322B-4BAD-B658-0FD0E4124E29}" srcOrd="0" destOrd="0" presId="urn:microsoft.com/office/officeart/2005/8/layout/orgChart1"/>
    <dgm:cxn modelId="{77383C68-CB71-40E1-9EA8-349DA3999506}" type="presOf" srcId="{DA0313F8-80EA-4B7D-81C5-8A2E97FC516F}" destId="{474CEA46-F0EF-4C86-AD56-F303BB1C5AA3}" srcOrd="0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D55CDB27-5AE8-4AAE-B871-95ADEEAA9E7C}" type="presOf" srcId="{BF2A8E72-6211-4CBE-99A1-31CD16B9FDC6}" destId="{296D0CAD-8BDC-497F-B7BB-43E04C9C2A82}" srcOrd="0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739A23CB-5AC0-49FB-82E8-D4526C156832}" type="presOf" srcId="{C2BD06CF-6093-4690-A736-AE158455A468}" destId="{0C82494C-609C-400A-8F53-6C6B1F74D108}" srcOrd="1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3784BEAD-5D93-468F-9866-C2207E5B2127}" type="presOf" srcId="{C2BD06CF-6093-4690-A736-AE158455A468}" destId="{CB11A161-DF45-4ABD-A0E6-BFD11358A492}" srcOrd="0" destOrd="0" presId="urn:microsoft.com/office/officeart/2005/8/layout/orgChart1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7D5543EF-3785-41F7-8454-F06CF3F22F82}" type="presOf" srcId="{7C458954-6BAF-49BB-8C7B-331D5185CB84}" destId="{04619CB8-3B4E-44CB-B0B4-DE4BA5CC37E8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89CE3CCE-493C-48BE-BF92-24D7A1133F5A}" type="presOf" srcId="{DF505B6B-DDD2-4A2F-B8BF-0350C916F2B7}" destId="{683D0084-83E2-4EF7-B9FA-FBEA7B83938A}" srcOrd="0" destOrd="0" presId="urn:microsoft.com/office/officeart/2005/8/layout/orgChart1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A84002F2-7854-4028-8E5C-37CC5A0E54B8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21DD868D-DC1C-41B5-8235-CB6BDD2E1DEB}" type="presParOf" srcId="{ED51E9D7-962F-446A-8B64-DD2172F18CE9}" destId="{494E3905-322B-4BAD-B658-0FD0E4124E29}" srcOrd="0" destOrd="0" presId="urn:microsoft.com/office/officeart/2005/8/layout/orgChart1"/>
    <dgm:cxn modelId="{62106477-4521-4AE9-9EFF-95CCECAD5142}" type="presParOf" srcId="{ED51E9D7-962F-446A-8B64-DD2172F18CE9}" destId="{197C364D-65D2-43C2-A518-D2CF70A0EDC8}" srcOrd="1" destOrd="0" presId="urn:microsoft.com/office/officeart/2005/8/layout/orgChart1"/>
    <dgm:cxn modelId="{609DFB09-6C6C-49D6-9B8B-203330F3A07D}" type="presParOf" srcId="{197C364D-65D2-43C2-A518-D2CF70A0EDC8}" destId="{F25756D6-1C57-4212-99C6-D39E5E3D8F14}" srcOrd="0" destOrd="0" presId="urn:microsoft.com/office/officeart/2005/8/layout/orgChart1"/>
    <dgm:cxn modelId="{0EC439D5-1906-4993-8C4F-98234F57274A}" type="presParOf" srcId="{F25756D6-1C57-4212-99C6-D39E5E3D8F14}" destId="{4D49E8CB-6AA7-4A20-AA94-C518B97C1317}" srcOrd="0" destOrd="0" presId="urn:microsoft.com/office/officeart/2005/8/layout/orgChart1"/>
    <dgm:cxn modelId="{61CD9F7A-3814-468A-B958-0645240EC1EB}" type="presParOf" srcId="{F25756D6-1C57-4212-99C6-D39E5E3D8F14}" destId="{B043D0F1-13D6-4DC2-8AD0-0EEEC8D22F3E}" srcOrd="1" destOrd="0" presId="urn:microsoft.com/office/officeart/2005/8/layout/orgChart1"/>
    <dgm:cxn modelId="{0E3A6D6D-2CFB-48FC-9E52-57E96B7A3B78}" type="presParOf" srcId="{197C364D-65D2-43C2-A518-D2CF70A0EDC8}" destId="{1438FCCB-B46F-444D-9844-29FB9FD00A1B}" srcOrd="1" destOrd="0" presId="urn:microsoft.com/office/officeart/2005/8/layout/orgChart1"/>
    <dgm:cxn modelId="{146F4899-1073-4026-B58D-71DA7A1701C4}" type="presParOf" srcId="{1438FCCB-B46F-444D-9844-29FB9FD00A1B}" destId="{474CEA46-F0EF-4C86-AD56-F303BB1C5AA3}" srcOrd="0" destOrd="0" presId="urn:microsoft.com/office/officeart/2005/8/layout/orgChart1"/>
    <dgm:cxn modelId="{016FE302-D350-4E15-840B-E4902D9B28C4}" type="presParOf" srcId="{1438FCCB-B46F-444D-9844-29FB9FD00A1B}" destId="{0928E6F8-3F6E-4226-A309-C471BD24295D}" srcOrd="1" destOrd="0" presId="urn:microsoft.com/office/officeart/2005/8/layout/orgChart1"/>
    <dgm:cxn modelId="{9A894DC6-D59F-402B-8CCA-A5D3A9FA3F70}" type="presParOf" srcId="{0928E6F8-3F6E-4226-A309-C471BD24295D}" destId="{92D8E757-FD3C-49FE-893B-DCCC301354E1}" srcOrd="0" destOrd="0" presId="urn:microsoft.com/office/officeart/2005/8/layout/orgChart1"/>
    <dgm:cxn modelId="{51CCCF45-4E1B-44DD-885C-E230A9CF7862}" type="presParOf" srcId="{92D8E757-FD3C-49FE-893B-DCCC301354E1}" destId="{04619CB8-3B4E-44CB-B0B4-DE4BA5CC37E8}" srcOrd="0" destOrd="0" presId="urn:microsoft.com/office/officeart/2005/8/layout/orgChart1"/>
    <dgm:cxn modelId="{93F6EB67-6F7B-4CFA-9902-E6F8169B8F44}" type="presParOf" srcId="{92D8E757-FD3C-49FE-893B-DCCC301354E1}" destId="{A8E6C850-4867-4D7C-B9BC-A7311EED57A6}" srcOrd="1" destOrd="0" presId="urn:microsoft.com/office/officeart/2005/8/layout/orgChart1"/>
    <dgm:cxn modelId="{1B15D842-00F2-476A-AEF9-84BD802E854F}" type="presParOf" srcId="{0928E6F8-3F6E-4226-A309-C471BD24295D}" destId="{E526E54B-32C0-4BBC-8E24-1F02187536C0}" srcOrd="1" destOrd="0" presId="urn:microsoft.com/office/officeart/2005/8/layout/orgChart1"/>
    <dgm:cxn modelId="{64F6982B-93E6-4D06-8D52-B13520DC533F}" type="presParOf" srcId="{E526E54B-32C0-4BBC-8E24-1F02187536C0}" destId="{296D0CAD-8BDC-497F-B7BB-43E04C9C2A82}" srcOrd="0" destOrd="0" presId="urn:microsoft.com/office/officeart/2005/8/layout/orgChart1"/>
    <dgm:cxn modelId="{968B74C3-5FAD-47AC-AAC2-E45D027A1510}" type="presParOf" srcId="{E526E54B-32C0-4BBC-8E24-1F02187536C0}" destId="{B8C2711E-8CA9-42BB-BCF9-68F9AB2A8CD2}" srcOrd="1" destOrd="0" presId="urn:microsoft.com/office/officeart/2005/8/layout/orgChart1"/>
    <dgm:cxn modelId="{525B021C-78C9-4047-91DB-DE6A55E756B6}" type="presParOf" srcId="{B8C2711E-8CA9-42BB-BCF9-68F9AB2A8CD2}" destId="{1BDBE31E-8030-47C7-9EEF-3934AC8DCD7B}" srcOrd="0" destOrd="0" presId="urn:microsoft.com/office/officeart/2005/8/layout/orgChart1"/>
    <dgm:cxn modelId="{FEACF589-D9E8-4BB1-B59E-2225E9786969}" type="presParOf" srcId="{1BDBE31E-8030-47C7-9EEF-3934AC8DCD7B}" destId="{CB11A161-DF45-4ABD-A0E6-BFD11358A492}" srcOrd="0" destOrd="0" presId="urn:microsoft.com/office/officeart/2005/8/layout/orgChart1"/>
    <dgm:cxn modelId="{534F1AAE-B321-417A-9153-C7ABACA8CF5F}" type="presParOf" srcId="{1BDBE31E-8030-47C7-9EEF-3934AC8DCD7B}" destId="{0C82494C-609C-400A-8F53-6C6B1F74D108}" srcOrd="1" destOrd="0" presId="urn:microsoft.com/office/officeart/2005/8/layout/orgChart1"/>
    <dgm:cxn modelId="{41773AF9-C76E-4D5F-A76C-4FE8CD841472}" type="presParOf" srcId="{B8C2711E-8CA9-42BB-BCF9-68F9AB2A8CD2}" destId="{BB360176-4121-44E9-863E-349F2D973512}" srcOrd="1" destOrd="0" presId="urn:microsoft.com/office/officeart/2005/8/layout/orgChart1"/>
    <dgm:cxn modelId="{D1FF2584-BAD3-45ED-B856-19CB3A31BA3C}" type="presParOf" srcId="{BB360176-4121-44E9-863E-349F2D973512}" destId="{683D0084-83E2-4EF7-B9FA-FBEA7B83938A}" srcOrd="0" destOrd="0" presId="urn:microsoft.com/office/officeart/2005/8/layout/orgChart1"/>
    <dgm:cxn modelId="{59DE83DC-70B6-4F6F-BB77-2F0CDB6CB1BA}" type="presParOf" srcId="{BB360176-4121-44E9-863E-349F2D973512}" destId="{5440CA00-C57D-4F4B-A7CB-DE03E5A6E605}" srcOrd="1" destOrd="0" presId="urn:microsoft.com/office/officeart/2005/8/layout/orgChart1"/>
    <dgm:cxn modelId="{D99A6A99-CDDE-45A4-9480-E0EFB53D5FF4}" type="presParOf" srcId="{5440CA00-C57D-4F4B-A7CB-DE03E5A6E605}" destId="{53EFA7AA-A469-4E9F-96EE-CC1BF59350EE}" srcOrd="0" destOrd="0" presId="urn:microsoft.com/office/officeart/2005/8/layout/orgChart1"/>
    <dgm:cxn modelId="{F160DD8F-B8AE-411E-9A64-748578C02790}" type="presParOf" srcId="{53EFA7AA-A469-4E9F-96EE-CC1BF59350EE}" destId="{9733675C-17B1-4E88-B5BF-D955DE1F769D}" srcOrd="0" destOrd="0" presId="urn:microsoft.com/office/officeart/2005/8/layout/orgChart1"/>
    <dgm:cxn modelId="{4D30675D-948F-4C49-A582-A18CA0574BE1}" type="presParOf" srcId="{53EFA7AA-A469-4E9F-96EE-CC1BF59350EE}" destId="{3C9355DF-250A-483D-A90D-8410924D4CFF}" srcOrd="1" destOrd="0" presId="urn:microsoft.com/office/officeart/2005/8/layout/orgChart1"/>
    <dgm:cxn modelId="{2307611F-0661-4701-97D5-2C7F8D5CD0C9}" type="presParOf" srcId="{5440CA00-C57D-4F4B-A7CB-DE03E5A6E605}" destId="{21B36529-2D4F-4DB2-B363-A669D94406E5}" srcOrd="1" destOrd="0" presId="urn:microsoft.com/office/officeart/2005/8/layout/orgChart1"/>
    <dgm:cxn modelId="{DDB3CD5F-26A4-49E5-89DB-07131577AC6F}" type="presParOf" srcId="{5440CA00-C57D-4F4B-A7CB-DE03E5A6E605}" destId="{5A46AFCA-578A-49C9-AEE4-A4189902D433}" srcOrd="2" destOrd="0" presId="urn:microsoft.com/office/officeart/2005/8/layout/orgChart1"/>
    <dgm:cxn modelId="{A2641928-3DC9-4A09-A206-BE099C503A0A}" type="presParOf" srcId="{B8C2711E-8CA9-42BB-BCF9-68F9AB2A8CD2}" destId="{7B2E6421-6C93-4DF9-9F69-88608DFFAC5C}" srcOrd="2" destOrd="0" presId="urn:microsoft.com/office/officeart/2005/8/layout/orgChart1"/>
    <dgm:cxn modelId="{4FB9E8F0-BA81-4716-9A9C-B71E25FDD37A}" type="presParOf" srcId="{0928E6F8-3F6E-4226-A309-C471BD24295D}" destId="{50920DC9-18E5-4071-B469-2EABE9F5D35E}" srcOrd="2" destOrd="0" presId="urn:microsoft.com/office/officeart/2005/8/layout/orgChart1"/>
    <dgm:cxn modelId="{239D6F8D-76BA-43C0-915F-81F1668BB2F6}" type="presParOf" srcId="{197C364D-65D2-43C2-A518-D2CF70A0EDC8}" destId="{DBC94385-FAE0-4CF0-A979-C9C6EBBFB287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44921F32-C989-41E3-9BB1-2B378FF9F896}">
      <dgm:prSet custT="1"/>
      <dgm:spPr/>
      <dgm:t>
        <a:bodyPr/>
        <a:lstStyle/>
        <a:p>
          <a:r>
            <a:rPr lang="es-ES" sz="1200" dirty="0" smtClean="0"/>
            <a:t>Enfermera (o)</a:t>
          </a:r>
        </a:p>
      </dgm:t>
    </dgm:pt>
    <dgm:pt modelId="{82DFA708-5392-47C6-8ACC-FC8999DF76CA}" type="parTrans" cxnId="{D94FE4F3-CADA-4365-B10F-8153F56937B9}">
      <dgm:prSet/>
      <dgm:spPr/>
      <dgm:t>
        <a:bodyPr/>
        <a:lstStyle/>
        <a:p>
          <a:endParaRPr lang="es-ES" sz="1200"/>
        </a:p>
      </dgm:t>
    </dgm:pt>
    <dgm:pt modelId="{0A952F78-B4B8-4D7C-AB9E-08F9D77EFF88}" type="sibTrans" cxnId="{D94FE4F3-CADA-4365-B10F-8153F56937B9}">
      <dgm:prSet/>
      <dgm:spPr/>
      <dgm:t>
        <a:bodyPr/>
        <a:lstStyle/>
        <a:p>
          <a:endParaRPr lang="es-ES" sz="1200"/>
        </a:p>
      </dgm:t>
    </dgm:pt>
    <dgm:pt modelId="{CD2A84DF-5B96-401E-A204-EE472983758A}">
      <dgm:prSet custT="1"/>
      <dgm:spPr/>
      <dgm:t>
        <a:bodyPr/>
        <a:lstStyle/>
        <a:p>
          <a:r>
            <a:rPr lang="es-ES" sz="1200" dirty="0" smtClean="0"/>
            <a:t>Salvavidas</a:t>
          </a:r>
        </a:p>
      </dgm:t>
    </dgm:pt>
    <dgm:pt modelId="{A3641CB9-E9EA-428B-92C5-F4C86B4AC7F7}" type="parTrans" cxnId="{CB60F687-FA3A-437F-854A-477BF5B97AB9}">
      <dgm:prSet/>
      <dgm:spPr/>
      <dgm:t>
        <a:bodyPr/>
        <a:lstStyle/>
        <a:p>
          <a:endParaRPr lang="es-ES" sz="1200"/>
        </a:p>
      </dgm:t>
    </dgm:pt>
    <dgm:pt modelId="{C0C0A8EF-66A2-422A-8D0F-36018B4DA484}" type="sibTrans" cxnId="{CB60F687-FA3A-437F-854A-477BF5B97AB9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42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5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3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3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3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3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3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3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3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3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5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5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3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3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3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3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3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3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CC2E2B26-E953-41D1-8BB3-9416880625FD}" type="pres">
      <dgm:prSet presAssocID="{82DFA708-5392-47C6-8ACC-FC8999DF76C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94233BA-F03A-46CC-A2B2-A9CADDFED1FD}" type="pres">
      <dgm:prSet presAssocID="{44921F32-C989-41E3-9BB1-2B378FF9F896}" presName="hierRoot2" presStyleCnt="0">
        <dgm:presLayoutVars>
          <dgm:hierBranch/>
        </dgm:presLayoutVars>
      </dgm:prSet>
      <dgm:spPr/>
    </dgm:pt>
    <dgm:pt modelId="{FB8A0368-E9FB-4618-A5F1-FFBBBF52F498}" type="pres">
      <dgm:prSet presAssocID="{44921F32-C989-41E3-9BB1-2B378FF9F896}" presName="rootComposite" presStyleCnt="0"/>
      <dgm:spPr/>
    </dgm:pt>
    <dgm:pt modelId="{38B9925D-D01F-4ABE-BA6C-6E4D609A02A6}" type="pres">
      <dgm:prSet presAssocID="{44921F32-C989-41E3-9BB1-2B378FF9F896}" presName="rootText" presStyleLbl="node3" presStyleIdx="2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8F9C9C-0D0B-4D0A-A53F-1EE19C653A34}" type="pres">
      <dgm:prSet presAssocID="{44921F32-C989-41E3-9BB1-2B378FF9F896}" presName="rootConnector" presStyleLbl="node3" presStyleIdx="2" presStyleCnt="5"/>
      <dgm:spPr/>
      <dgm:t>
        <a:bodyPr/>
        <a:lstStyle/>
        <a:p>
          <a:endParaRPr lang="es-ES"/>
        </a:p>
      </dgm:t>
    </dgm:pt>
    <dgm:pt modelId="{6167615F-593F-41E0-8135-7ED42F50349A}" type="pres">
      <dgm:prSet presAssocID="{44921F32-C989-41E3-9BB1-2B378FF9F896}" presName="hierChild4" presStyleCnt="0"/>
      <dgm:spPr/>
    </dgm:pt>
    <dgm:pt modelId="{463B9824-45BD-42D8-B46F-61E0AFEA6E28}" type="pres">
      <dgm:prSet presAssocID="{A3641CB9-E9EA-428B-92C5-F4C86B4AC7F7}" presName="Name35" presStyleLbl="parChTrans1D4" presStyleIdx="7" presStyleCnt="13"/>
      <dgm:spPr/>
      <dgm:t>
        <a:bodyPr/>
        <a:lstStyle/>
        <a:p>
          <a:endParaRPr lang="es-ES"/>
        </a:p>
      </dgm:t>
    </dgm:pt>
    <dgm:pt modelId="{97FF1DE2-17EB-4BCD-BB9F-3B3952139247}" type="pres">
      <dgm:prSet presAssocID="{CD2A84DF-5B96-401E-A204-EE472983758A}" presName="hierRoot2" presStyleCnt="0">
        <dgm:presLayoutVars>
          <dgm:hierBranch val="init"/>
        </dgm:presLayoutVars>
      </dgm:prSet>
      <dgm:spPr/>
    </dgm:pt>
    <dgm:pt modelId="{8DABA878-487D-429A-B0BB-7E4F44B1FC1F}" type="pres">
      <dgm:prSet presAssocID="{CD2A84DF-5B96-401E-A204-EE472983758A}" presName="rootComposite" presStyleCnt="0"/>
      <dgm:spPr/>
    </dgm:pt>
    <dgm:pt modelId="{600C7E3A-964A-4BE6-813C-D41F37CA6840}" type="pres">
      <dgm:prSet presAssocID="{CD2A84DF-5B96-401E-A204-EE472983758A}" presName="rootText" presStyleLbl="node4" presStyleIdx="7" presStyleCnt="13" custScaleX="123896" custScaleY="100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86228E-09A6-48CD-B9E2-EE4418611262}" type="pres">
      <dgm:prSet presAssocID="{CD2A84DF-5B96-401E-A204-EE472983758A}" presName="rootConnector" presStyleLbl="node4" presStyleIdx="7" presStyleCnt="13"/>
      <dgm:spPr/>
      <dgm:t>
        <a:bodyPr/>
        <a:lstStyle/>
        <a:p>
          <a:endParaRPr lang="es-ES"/>
        </a:p>
      </dgm:t>
    </dgm:pt>
    <dgm:pt modelId="{617805E2-717B-40CC-861D-35893F19CF48}" type="pres">
      <dgm:prSet presAssocID="{CD2A84DF-5B96-401E-A204-EE472983758A}" presName="hierChild4" presStyleCnt="0"/>
      <dgm:spPr/>
    </dgm:pt>
    <dgm:pt modelId="{188288AD-1B94-41F3-8AEE-DFA2D9A60803}" type="pres">
      <dgm:prSet presAssocID="{CD2A84DF-5B96-401E-A204-EE472983758A}" presName="hierChild5" presStyleCnt="0"/>
      <dgm:spPr/>
    </dgm:pt>
    <dgm:pt modelId="{8A9FBF0B-93FB-4F90-8B34-75BC91EA3B1D}" type="pres">
      <dgm:prSet presAssocID="{44921F32-C989-41E3-9BB1-2B378FF9F896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3" presStyleCnt="5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3" presStyleCnt="5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8" presStyleCnt="13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8" presStyleCnt="13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8" presStyleCnt="13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4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9" presStyleCnt="13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9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9" presStyleCnt="13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10" presStyleCnt="13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1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10" presStyleCnt="13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1" presStyleCnt="13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1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1" presStyleCnt="13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2" presStyleCnt="13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2" presStyleCnt="13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CB60F687-FA3A-437F-854A-477BF5B97AB9}" srcId="{44921F32-C989-41E3-9BB1-2B378FF9F896}" destId="{CD2A84DF-5B96-401E-A204-EE472983758A}" srcOrd="0" destOrd="0" parTransId="{A3641CB9-E9EA-428B-92C5-F4C86B4AC7F7}" sibTransId="{C0C0A8EF-66A2-422A-8D0F-36018B4DA484}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03169240-E1DA-4C3F-BE51-32530F9D4BB9}" type="presOf" srcId="{44921F32-C989-41E3-9BB1-2B378FF9F896}" destId="{BE8F9C9C-0D0B-4D0A-A53F-1EE19C653A34}" srcOrd="1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D94FE4F3-CADA-4365-B10F-8153F56937B9}" srcId="{5AF623DB-BFE7-405B-A084-618118E32CC5}" destId="{44921F32-C989-41E3-9BB1-2B378FF9F896}" srcOrd="1" destOrd="0" parTransId="{82DFA708-5392-47C6-8ACC-FC8999DF76CA}" sibTransId="{0A952F78-B4B8-4D7C-AB9E-08F9D77EFF88}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27651CB7-BC70-485D-B070-643B6242A6B7}" type="presOf" srcId="{44921F32-C989-41E3-9BB1-2B378FF9F896}" destId="{38B9925D-D01F-4ABE-BA6C-6E4D609A02A6}" srcOrd="0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6DDAAA40-F13A-4515-9F27-5985A0C0FE83}" type="presOf" srcId="{A3641CB9-E9EA-428B-92C5-F4C86B4AC7F7}" destId="{463B9824-45BD-42D8-B46F-61E0AFEA6E28}" srcOrd="0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24D5DF8-A0AF-4126-B289-EBA734EDBE1E}" type="presOf" srcId="{82DFA708-5392-47C6-8ACC-FC8999DF76CA}" destId="{CC2E2B26-E953-41D1-8BB3-9416880625FD}" srcOrd="0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027D5533-76AC-400F-BF16-2EAB56B0F1CC}" type="presOf" srcId="{CD2A84DF-5B96-401E-A204-EE472983758A}" destId="{E186228E-09A6-48CD-B9E2-EE4418611262}" srcOrd="1" destOrd="0" presId="urn:microsoft.com/office/officeart/2005/8/layout/orgChart1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D9FA40BD-2873-4B9B-84AE-5EBD5809E2A5}" type="presOf" srcId="{CD2A84DF-5B96-401E-A204-EE472983758A}" destId="{600C7E3A-964A-4BE6-813C-D41F37CA6840}" srcOrd="0" destOrd="0" presId="urn:microsoft.com/office/officeart/2005/8/layout/orgChart1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2BA42AE2-D3AD-45EB-A6E8-4BC0746BA21E}" type="presParOf" srcId="{5E6A2E07-0F07-4A70-B07C-6C2AB0BBB357}" destId="{CC2E2B26-E953-41D1-8BB3-9416880625FD}" srcOrd="2" destOrd="0" presId="urn:microsoft.com/office/officeart/2005/8/layout/orgChart1"/>
    <dgm:cxn modelId="{E10F6311-128E-4A3E-877F-E6BC343E10CF}" type="presParOf" srcId="{5E6A2E07-0F07-4A70-B07C-6C2AB0BBB357}" destId="{294233BA-F03A-46CC-A2B2-A9CADDFED1FD}" srcOrd="3" destOrd="0" presId="urn:microsoft.com/office/officeart/2005/8/layout/orgChart1"/>
    <dgm:cxn modelId="{ACE6A939-0B0A-43B4-9E45-AEA90AF41833}" type="presParOf" srcId="{294233BA-F03A-46CC-A2B2-A9CADDFED1FD}" destId="{FB8A0368-E9FB-4618-A5F1-FFBBBF52F498}" srcOrd="0" destOrd="0" presId="urn:microsoft.com/office/officeart/2005/8/layout/orgChart1"/>
    <dgm:cxn modelId="{F2A9DA3B-7D01-4900-9BB7-F913CD47AC2B}" type="presParOf" srcId="{FB8A0368-E9FB-4618-A5F1-FFBBBF52F498}" destId="{38B9925D-D01F-4ABE-BA6C-6E4D609A02A6}" srcOrd="0" destOrd="0" presId="urn:microsoft.com/office/officeart/2005/8/layout/orgChart1"/>
    <dgm:cxn modelId="{77757C2B-0054-440A-9744-B7F3DB641DB0}" type="presParOf" srcId="{FB8A0368-E9FB-4618-A5F1-FFBBBF52F498}" destId="{BE8F9C9C-0D0B-4D0A-A53F-1EE19C653A34}" srcOrd="1" destOrd="0" presId="urn:microsoft.com/office/officeart/2005/8/layout/orgChart1"/>
    <dgm:cxn modelId="{6698A1D5-E185-4B1B-BE5F-D62A334CBC6A}" type="presParOf" srcId="{294233BA-F03A-46CC-A2B2-A9CADDFED1FD}" destId="{6167615F-593F-41E0-8135-7ED42F50349A}" srcOrd="1" destOrd="0" presId="urn:microsoft.com/office/officeart/2005/8/layout/orgChart1"/>
    <dgm:cxn modelId="{7CA9AC32-548E-4A59-8A52-E72063AAE3A8}" type="presParOf" srcId="{6167615F-593F-41E0-8135-7ED42F50349A}" destId="{463B9824-45BD-42D8-B46F-61E0AFEA6E28}" srcOrd="0" destOrd="0" presId="urn:microsoft.com/office/officeart/2005/8/layout/orgChart1"/>
    <dgm:cxn modelId="{AE54FE4D-E38F-484D-A499-5D0547F7DBC9}" type="presParOf" srcId="{6167615F-593F-41E0-8135-7ED42F50349A}" destId="{97FF1DE2-17EB-4BCD-BB9F-3B3952139247}" srcOrd="1" destOrd="0" presId="urn:microsoft.com/office/officeart/2005/8/layout/orgChart1"/>
    <dgm:cxn modelId="{6E4B22B3-E92A-450C-A018-7FC3D48783A6}" type="presParOf" srcId="{97FF1DE2-17EB-4BCD-BB9F-3B3952139247}" destId="{8DABA878-487D-429A-B0BB-7E4F44B1FC1F}" srcOrd="0" destOrd="0" presId="urn:microsoft.com/office/officeart/2005/8/layout/orgChart1"/>
    <dgm:cxn modelId="{C9620036-E484-4126-BA56-02F73F7DEEA5}" type="presParOf" srcId="{8DABA878-487D-429A-B0BB-7E4F44B1FC1F}" destId="{600C7E3A-964A-4BE6-813C-D41F37CA6840}" srcOrd="0" destOrd="0" presId="urn:microsoft.com/office/officeart/2005/8/layout/orgChart1"/>
    <dgm:cxn modelId="{A4BDAF79-5B69-4F95-BC05-286ECD8DD4CC}" type="presParOf" srcId="{8DABA878-487D-429A-B0BB-7E4F44B1FC1F}" destId="{E186228E-09A6-48CD-B9E2-EE4418611262}" srcOrd="1" destOrd="0" presId="urn:microsoft.com/office/officeart/2005/8/layout/orgChart1"/>
    <dgm:cxn modelId="{6BD1A864-B0FC-4ED0-845C-97A8326E4D2D}" type="presParOf" srcId="{97FF1DE2-17EB-4BCD-BB9F-3B3952139247}" destId="{617805E2-717B-40CC-861D-35893F19CF48}" srcOrd="1" destOrd="0" presId="urn:microsoft.com/office/officeart/2005/8/layout/orgChart1"/>
    <dgm:cxn modelId="{2CE13AF4-77F2-462B-8240-2757B3CF3377}" type="presParOf" srcId="{97FF1DE2-17EB-4BCD-BB9F-3B3952139247}" destId="{188288AD-1B94-41F3-8AEE-DFA2D9A60803}" srcOrd="2" destOrd="0" presId="urn:microsoft.com/office/officeart/2005/8/layout/orgChart1"/>
    <dgm:cxn modelId="{B93C3D17-F757-4C6B-94A3-0B5FB35857AD}" type="presParOf" srcId="{294233BA-F03A-46CC-A2B2-A9CADDFED1FD}" destId="{8A9FBF0B-93FB-4F90-8B34-75BC91EA3B1D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5" destOrd="0" parTransId="{51D614A6-A7C1-449D-9A75-CFC08FA4F025}" sibTransId="{8B7F9AD4-8C04-43CC-AEE6-3A14DE11F27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D7FC122C-1DB4-424F-A8D5-BE0E9B8C5E4C}" type="presParOf" srcId="{8EFE8F77-C5C0-48AA-B8C2-DD712621EB61}" destId="{FE76E1CD-A173-4209-95C5-9197A562AE23}" srcOrd="4" destOrd="0" presId="urn:microsoft.com/office/officeart/2005/8/layout/orgChart1"/>
    <dgm:cxn modelId="{6367C4C6-2784-412B-8179-3607E66B8159}" type="presParOf" srcId="{8EFE8F77-C5C0-48AA-B8C2-DD712621EB61}" destId="{95ED663E-F014-4F22-A16C-000EA0F1D5A6}" srcOrd="5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6" destOrd="0" presId="urn:microsoft.com/office/officeart/2005/8/layout/orgChart1"/>
    <dgm:cxn modelId="{95B3BE18-240C-44BC-8C86-C4087950AF57}" type="presParOf" srcId="{8EFE8F77-C5C0-48AA-B8C2-DD712621EB61}" destId="{221ED67E-B2C1-4F41-B3ED-8B3D88E011CD}" srcOrd="7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068" custScaleY="59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Odontólogos(as)</a:t>
          </a:r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Dental</a:t>
          </a:r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Médicas</a:t>
          </a:r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General</a:t>
          </a:r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Fumigadores(as)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9982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B</a:t>
          </a: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Médico(a) Familiar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2084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12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104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Felino</a:t>
          </a:r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r>
            <a:rPr lang="es-ES" sz="1200" dirty="0" smtClean="0"/>
            <a:t>Veterinarios(as)</a:t>
          </a:r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68279" custScaleY="43624" custLinFactNeighborX="-6" custLinFactNeighborY="3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45937" custScaleY="30573" custLinFactNeighborY="12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1" custScaleX="45381" custScaleY="33243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1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6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Y="96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2C6494D4-6831-427F-A5DD-A460FDF85822}" type="pres">
      <dgm:prSet presAssocID="{568A9E5D-10DF-49F5-A4A2-D085AD850246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D4458229-B2DA-486B-A969-08121C4A6998}" type="pres">
      <dgm:prSet presAssocID="{141E0278-96CE-4406-868A-D154C8945FAA}" presName="Name35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06C83DCF-5BEC-47C9-A0F4-1EB40F853946}" type="pres">
      <dgm:prSet presAssocID="{EF7FACAD-6FC9-4BE4-9680-CB0ED3F4CAB1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 custScaleY="100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3173" custScaleY="56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00158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BA30D4-A4E1-43BA-8F30-D94F6DD80B00}" type="presOf" srcId="{141E0278-96CE-4406-868A-D154C8945FAA}" destId="{D4458229-B2DA-486B-A969-08121C4A6998}" srcOrd="0" destOrd="0" presId="urn:microsoft.com/office/officeart/2005/8/layout/orgChart1"/>
    <dgm:cxn modelId="{12909CAC-48D9-4156-984E-2AB6D1BE53CB}" type="presOf" srcId="{EF7FACAD-6FC9-4BE4-9680-CB0ED3F4CAB1}" destId="{06C83DCF-5BEC-47C9-A0F4-1EB40F853946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73D83489-6C23-4E90-A563-799DCD327EB6}" type="presOf" srcId="{568A9E5D-10DF-49F5-A4A2-D085AD850246}" destId="{2C6494D4-6831-427F-A5DD-A460FDF85822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1C24AAE9-4C5C-4D5C-9787-43C3822CA818}" type="presParOf" srcId="{1DC5C5F5-991B-477C-AD43-B83EE69F1854}" destId="{2C6494D4-6831-427F-A5DD-A460FDF85822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DDB46CD0-C1B9-4248-8C64-46F7A0F10A55}" type="presParOf" srcId="{1DC5C5F5-991B-477C-AD43-B83EE69F1854}" destId="{D4458229-B2DA-486B-A969-08121C4A6998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6B89A6DF-F784-474D-9737-4ACF088C2B9A}" type="presParOf" srcId="{1DC5C5F5-991B-477C-AD43-B83EE69F1854}" destId="{06C83DCF-5BEC-47C9-A0F4-1EB40F853946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1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62"/>
              </a:lnTo>
              <a:lnTo>
                <a:pt x="138388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9082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3540362"/>
              </a:lnTo>
              <a:lnTo>
                <a:pt x="0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1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180"/>
              </a:lnTo>
              <a:lnTo>
                <a:pt x="138388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9082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777180"/>
              </a:lnTo>
              <a:lnTo>
                <a:pt x="0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1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193"/>
              </a:lnTo>
              <a:lnTo>
                <a:pt x="138388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9082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028193"/>
              </a:lnTo>
              <a:lnTo>
                <a:pt x="0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1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012"/>
              </a:lnTo>
              <a:lnTo>
                <a:pt x="138388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9082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1265012"/>
              </a:lnTo>
              <a:lnTo>
                <a:pt x="0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1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649"/>
              </a:lnTo>
              <a:lnTo>
                <a:pt x="138388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9082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487649"/>
              </a:lnTo>
              <a:lnTo>
                <a:pt x="0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1" y="981695"/>
          <a:ext cx="91440" cy="16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63041" y="206730"/>
          <a:ext cx="2548858" cy="774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Social</a:t>
          </a:r>
        </a:p>
      </dsp:txBody>
      <dsp:txXfrm>
        <a:off x="1963041" y="206730"/>
        <a:ext cx="2548858" cy="774964"/>
      </dsp:txXfrm>
    </dsp:sp>
    <dsp:sp modelId="{A122AB98-6AEB-4224-8BB5-6741593B0990}">
      <dsp:nvSpPr>
        <dsp:cNvPr id="0" name=""/>
        <dsp:cNvSpPr/>
      </dsp:nvSpPr>
      <dsp:spPr>
        <a:xfrm>
          <a:off x="2034410" y="1145745"/>
          <a:ext cx="2406120" cy="62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Dirección General de Bienestar Social</a:t>
          </a:r>
        </a:p>
      </dsp:txBody>
      <dsp:txXfrm>
        <a:off x="2034410" y="1145745"/>
        <a:ext cx="2406120" cy="628034"/>
      </dsp:txXfrm>
    </dsp:sp>
    <dsp:sp modelId="{737D0D25-FC07-439A-811C-4436C0FDD776}">
      <dsp:nvSpPr>
        <dsp:cNvPr id="0" name=""/>
        <dsp:cNvSpPr/>
      </dsp:nvSpPr>
      <dsp:spPr>
        <a:xfrm>
          <a:off x="5643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sp:txBody>
      <dsp:txXfrm>
        <a:off x="5643" y="1958944"/>
        <a:ext cx="3093438" cy="604970"/>
      </dsp:txXfrm>
    </dsp:sp>
    <dsp:sp modelId="{5927BD05-D1F1-4524-A4B2-ACDFB02C8A25}">
      <dsp:nvSpPr>
        <dsp:cNvPr id="0" name=""/>
        <dsp:cNvSpPr/>
      </dsp:nvSpPr>
      <dsp:spPr>
        <a:xfrm>
          <a:off x="3375859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Ciudadana</a:t>
          </a:r>
          <a:endParaRPr lang="es-ES" sz="1200" kern="1200" dirty="0" smtClean="0">
            <a:latin typeface="+mn-lt"/>
          </a:endParaRPr>
        </a:p>
      </dsp:txBody>
      <dsp:txXfrm>
        <a:off x="3375859" y="1958944"/>
        <a:ext cx="3093438" cy="604970"/>
      </dsp:txXfrm>
    </dsp:sp>
    <dsp:sp modelId="{57E07DF7-CE51-443E-BC95-964C680B7368}">
      <dsp:nvSpPr>
        <dsp:cNvPr id="0" name=""/>
        <dsp:cNvSpPr/>
      </dsp:nvSpPr>
      <dsp:spPr>
        <a:xfrm>
          <a:off x="5643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Administrativo(a)</a:t>
          </a:r>
        </a:p>
      </dsp:txBody>
      <dsp:txXfrm>
        <a:off x="5643" y="2736307"/>
        <a:ext cx="3093438" cy="604970"/>
      </dsp:txXfrm>
    </dsp:sp>
    <dsp:sp modelId="{771E9286-B055-4092-8238-783CCE0A6D8E}">
      <dsp:nvSpPr>
        <dsp:cNvPr id="0" name=""/>
        <dsp:cNvSpPr/>
      </dsp:nvSpPr>
      <dsp:spPr>
        <a:xfrm>
          <a:off x="3375859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</a:t>
          </a:r>
        </a:p>
      </dsp:txBody>
      <dsp:txXfrm>
        <a:off x="3375859" y="2736307"/>
        <a:ext cx="3093438" cy="604970"/>
      </dsp:txXfrm>
    </dsp:sp>
    <dsp:sp modelId="{3CE931B2-A068-4F2F-9DD6-EAEA6CC5BA29}">
      <dsp:nvSpPr>
        <dsp:cNvPr id="0" name=""/>
        <dsp:cNvSpPr/>
      </dsp:nvSpPr>
      <dsp:spPr>
        <a:xfrm>
          <a:off x="5643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Deporte</a:t>
          </a:r>
        </a:p>
      </dsp:txBody>
      <dsp:txXfrm>
        <a:off x="5643" y="3499489"/>
        <a:ext cx="3093438" cy="604970"/>
      </dsp:txXfrm>
    </dsp:sp>
    <dsp:sp modelId="{AFA9A362-FDDF-4280-AC14-8BD725FC1AAD}">
      <dsp:nvSpPr>
        <dsp:cNvPr id="0" name=""/>
        <dsp:cNvSpPr/>
      </dsp:nvSpPr>
      <dsp:spPr>
        <a:xfrm>
          <a:off x="3375859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Educación</a:t>
          </a:r>
        </a:p>
      </dsp:txBody>
      <dsp:txXfrm>
        <a:off x="3375859" y="3499489"/>
        <a:ext cx="3093438" cy="604970"/>
      </dsp:txXfrm>
    </dsp:sp>
    <dsp:sp modelId="{3D5A9447-68AD-484A-8DF0-AA6BD3EED4D1}">
      <dsp:nvSpPr>
        <dsp:cNvPr id="0" name=""/>
        <dsp:cNvSpPr/>
      </dsp:nvSpPr>
      <dsp:spPr>
        <a:xfrm>
          <a:off x="5643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Públicos</a:t>
          </a:r>
        </a:p>
      </dsp:txBody>
      <dsp:txXfrm>
        <a:off x="5643" y="4248476"/>
        <a:ext cx="3093438" cy="604970"/>
      </dsp:txXfrm>
    </dsp:sp>
    <dsp:sp modelId="{41340268-AE5E-4F9C-B101-F27DB87DAA86}">
      <dsp:nvSpPr>
        <dsp:cNvPr id="0" name=""/>
        <dsp:cNvSpPr/>
      </dsp:nvSpPr>
      <dsp:spPr>
        <a:xfrm>
          <a:off x="3375859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Pública</a:t>
          </a:r>
        </a:p>
      </dsp:txBody>
      <dsp:txXfrm>
        <a:off x="3375859" y="4248476"/>
        <a:ext cx="3093438" cy="604970"/>
      </dsp:txXfrm>
    </dsp:sp>
    <dsp:sp modelId="{76781323-3E25-470E-B823-5C7B8366FAC2}">
      <dsp:nvSpPr>
        <dsp:cNvPr id="0" name=""/>
        <dsp:cNvSpPr/>
      </dsp:nvSpPr>
      <dsp:spPr>
        <a:xfrm>
          <a:off x="5643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Prioritarios</a:t>
          </a:r>
        </a:p>
      </dsp:txBody>
      <dsp:txXfrm>
        <a:off x="5643" y="5011657"/>
        <a:ext cx="3093438" cy="604970"/>
      </dsp:txXfrm>
    </dsp:sp>
    <dsp:sp modelId="{82164179-93F5-4919-A00D-D86B09D4B625}">
      <dsp:nvSpPr>
        <dsp:cNvPr id="0" name=""/>
        <dsp:cNvSpPr/>
      </dsp:nvSpPr>
      <dsp:spPr>
        <a:xfrm>
          <a:off x="3375859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Dirección de Atención a Grupos Religiosos</a:t>
          </a:r>
        </a:p>
      </dsp:txBody>
      <dsp:txXfrm>
        <a:off x="3375859" y="5011657"/>
        <a:ext cx="3093438" cy="60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04256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0"/>
              </a:lnTo>
              <a:lnTo>
                <a:pt x="1260997" y="218850"/>
              </a:lnTo>
              <a:lnTo>
                <a:pt x="1260997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43258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218850"/>
              </a:lnTo>
              <a:lnTo>
                <a:pt x="0" y="218850"/>
              </a:lnTo>
              <a:lnTo>
                <a:pt x="0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62108" y="547977"/>
          <a:ext cx="20842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262108" y="547977"/>
        <a:ext cx="2084294" cy="1042147"/>
      </dsp:txXfrm>
    </dsp:sp>
    <dsp:sp modelId="{561035FD-A036-45F3-8768-74A8DEB66B75}">
      <dsp:nvSpPr>
        <dsp:cNvPr id="0" name=""/>
        <dsp:cNvSpPr/>
      </dsp:nvSpPr>
      <dsp:spPr>
        <a:xfrm>
          <a:off x="1111" y="2027826"/>
          <a:ext cx="2084294" cy="851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1111" y="2027826"/>
        <a:ext cx="2084294" cy="851798"/>
      </dsp:txXfrm>
    </dsp:sp>
    <dsp:sp modelId="{88F7E2BC-39DC-4929-872F-592E1E6CDBE2}">
      <dsp:nvSpPr>
        <dsp:cNvPr id="0" name=""/>
        <dsp:cNvSpPr/>
      </dsp:nvSpPr>
      <dsp:spPr>
        <a:xfrm>
          <a:off x="2523106" y="2027826"/>
          <a:ext cx="2084294" cy="85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523106" y="2027826"/>
        <a:ext cx="2084294" cy="8531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85C62-DDCC-4C99-A8CE-61DA83FBD5AF}">
      <dsp:nvSpPr>
        <dsp:cNvPr id="0" name=""/>
        <dsp:cNvSpPr/>
      </dsp:nvSpPr>
      <dsp:spPr>
        <a:xfrm>
          <a:off x="4905389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859669" y="1632951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905389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3044960" y="450075"/>
              </a:lnTo>
              <a:lnTo>
                <a:pt x="304496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905389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1014986" y="450075"/>
              </a:lnTo>
              <a:lnTo>
                <a:pt x="1014986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890402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1014986" y="0"/>
              </a:moveTo>
              <a:lnTo>
                <a:pt x="1014986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60428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3044960" y="0"/>
              </a:moveTo>
              <a:lnTo>
                <a:pt x="3044960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2875415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829695" y="2824093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845442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2875415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843386" y="794119"/>
          <a:ext cx="2124006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843386" y="794119"/>
        <a:ext cx="2124006" cy="838832"/>
      </dsp:txXfrm>
    </dsp:sp>
    <dsp:sp modelId="{CA39CFAE-E2EA-4986-836A-5B47C17F74E9}">
      <dsp:nvSpPr>
        <dsp:cNvPr id="0" name=""/>
        <dsp:cNvSpPr/>
      </dsp:nvSpPr>
      <dsp:spPr>
        <a:xfrm>
          <a:off x="2036583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036583" y="1985261"/>
        <a:ext cx="1677664" cy="838832"/>
      </dsp:txXfrm>
    </dsp:sp>
    <dsp:sp modelId="{B4665A00-3C91-4F59-8FE3-DDE25D36672F}">
      <dsp:nvSpPr>
        <dsp:cNvPr id="0" name=""/>
        <dsp:cNvSpPr/>
      </dsp:nvSpPr>
      <dsp:spPr>
        <a:xfrm>
          <a:off x="6609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6609" y="3176403"/>
        <a:ext cx="1677664" cy="838832"/>
      </dsp:txXfrm>
    </dsp:sp>
    <dsp:sp modelId="{36D6C405-7143-4411-93B1-9BF8A1404A77}">
      <dsp:nvSpPr>
        <dsp:cNvPr id="0" name=""/>
        <dsp:cNvSpPr/>
      </dsp:nvSpPr>
      <dsp:spPr>
        <a:xfrm>
          <a:off x="2036583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36583" y="3176403"/>
        <a:ext cx="1677664" cy="838832"/>
      </dsp:txXfrm>
    </dsp:sp>
    <dsp:sp modelId="{396AEBBD-1CC6-4A03-A15C-CD42339B9B61}">
      <dsp:nvSpPr>
        <dsp:cNvPr id="0" name=""/>
        <dsp:cNvSpPr/>
      </dsp:nvSpPr>
      <dsp:spPr>
        <a:xfrm>
          <a:off x="4066557" y="3176403"/>
          <a:ext cx="1677664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4066557" y="3176403"/>
        <a:ext cx="1677664" cy="612003"/>
      </dsp:txXfrm>
    </dsp:sp>
    <dsp:sp modelId="{314F7969-4745-4BE7-95BD-C80A55C847E4}">
      <dsp:nvSpPr>
        <dsp:cNvPr id="0" name=""/>
        <dsp:cNvSpPr/>
      </dsp:nvSpPr>
      <dsp:spPr>
        <a:xfrm>
          <a:off x="1021596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021596" y="4414636"/>
        <a:ext cx="1677664" cy="838832"/>
      </dsp:txXfrm>
    </dsp:sp>
    <dsp:sp modelId="{7D0E3248-8136-422E-96CE-B4E619B7AD1F}">
      <dsp:nvSpPr>
        <dsp:cNvPr id="0" name=""/>
        <dsp:cNvSpPr/>
      </dsp:nvSpPr>
      <dsp:spPr>
        <a:xfrm>
          <a:off x="3051570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3051570" y="4414636"/>
        <a:ext cx="1677664" cy="838832"/>
      </dsp:txXfrm>
    </dsp:sp>
    <dsp:sp modelId="{44332F28-5843-41B1-8A1F-F7C3356A9A5B}">
      <dsp:nvSpPr>
        <dsp:cNvPr id="0" name=""/>
        <dsp:cNvSpPr/>
      </dsp:nvSpPr>
      <dsp:spPr>
        <a:xfrm>
          <a:off x="5081544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5081544" y="4414636"/>
        <a:ext cx="1677664" cy="838832"/>
      </dsp:txXfrm>
    </dsp:sp>
    <dsp:sp modelId="{B5CC304E-3A9B-4E09-8205-8E4A15DE77D7}">
      <dsp:nvSpPr>
        <dsp:cNvPr id="0" name=""/>
        <dsp:cNvSpPr/>
      </dsp:nvSpPr>
      <dsp:spPr>
        <a:xfrm>
          <a:off x="7111517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7111517" y="4414636"/>
        <a:ext cx="1677664" cy="838832"/>
      </dsp:txXfrm>
    </dsp:sp>
    <dsp:sp modelId="{87A33439-9464-482F-9CBB-BF6797F17F38}">
      <dsp:nvSpPr>
        <dsp:cNvPr id="0" name=""/>
        <dsp:cNvSpPr/>
      </dsp:nvSpPr>
      <dsp:spPr>
        <a:xfrm>
          <a:off x="4066557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066557" y="1985261"/>
        <a:ext cx="1677664" cy="838832"/>
      </dsp:txXfrm>
    </dsp:sp>
    <dsp:sp modelId="{C75CA2CC-97C6-4D10-BD69-D21A2D512436}">
      <dsp:nvSpPr>
        <dsp:cNvPr id="0" name=""/>
        <dsp:cNvSpPr/>
      </dsp:nvSpPr>
      <dsp:spPr>
        <a:xfrm>
          <a:off x="6096530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6096530" y="1985261"/>
        <a:ext cx="1677664" cy="838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C557-DBA5-46A9-A638-507119B32B67}">
      <dsp:nvSpPr>
        <dsp:cNvPr id="0" name=""/>
        <dsp:cNvSpPr/>
      </dsp:nvSpPr>
      <dsp:spPr>
        <a:xfrm>
          <a:off x="3791129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47"/>
              </a:lnTo>
              <a:lnTo>
                <a:pt x="18465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D63A-E63D-49FD-B8E2-6625F7387DA9}">
      <dsp:nvSpPr>
        <dsp:cNvPr id="0" name=""/>
        <dsp:cNvSpPr/>
      </dsp:nvSpPr>
      <dsp:spPr>
        <a:xfrm>
          <a:off x="3606478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184650" y="0"/>
              </a:moveTo>
              <a:lnTo>
                <a:pt x="184650" y="808947"/>
              </a:lnTo>
              <a:lnTo>
                <a:pt x="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94A43-82D0-44FD-A562-42DD9C0270DB}">
      <dsp:nvSpPr>
        <dsp:cNvPr id="0" name=""/>
        <dsp:cNvSpPr/>
      </dsp:nvSpPr>
      <dsp:spPr>
        <a:xfrm>
          <a:off x="3791129" y="3357746"/>
          <a:ext cx="1063941" cy="369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50"/>
              </a:lnTo>
              <a:lnTo>
                <a:pt x="1063941" y="184650"/>
              </a:lnTo>
              <a:lnTo>
                <a:pt x="1063941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CFF91-1E1F-4229-A644-2F054587EC99}">
      <dsp:nvSpPr>
        <dsp:cNvPr id="0" name=""/>
        <dsp:cNvSpPr/>
      </dsp:nvSpPr>
      <dsp:spPr>
        <a:xfrm>
          <a:off x="2727188" y="3357746"/>
          <a:ext cx="1063941" cy="369301"/>
        </a:xfrm>
        <a:custGeom>
          <a:avLst/>
          <a:gdLst/>
          <a:ahLst/>
          <a:cxnLst/>
          <a:rect l="0" t="0" r="0" b="0"/>
          <a:pathLst>
            <a:path>
              <a:moveTo>
                <a:pt x="1063941" y="0"/>
              </a:moveTo>
              <a:lnTo>
                <a:pt x="1063941" y="184650"/>
              </a:lnTo>
              <a:lnTo>
                <a:pt x="0" y="184650"/>
              </a:lnTo>
              <a:lnTo>
                <a:pt x="0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3745409" y="881463"/>
          <a:ext cx="91440" cy="1617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2669401" y="2172"/>
          <a:ext cx="2243456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</a:t>
          </a:r>
        </a:p>
      </dsp:txBody>
      <dsp:txXfrm>
        <a:off x="2669401" y="2172"/>
        <a:ext cx="2243456" cy="879290"/>
      </dsp:txXfrm>
    </dsp:sp>
    <dsp:sp modelId="{47F8C3F9-7577-4F66-8B90-0354FF56349B}">
      <dsp:nvSpPr>
        <dsp:cNvPr id="0" name=""/>
        <dsp:cNvSpPr/>
      </dsp:nvSpPr>
      <dsp:spPr>
        <a:xfrm>
          <a:off x="2721235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2721235" y="2499357"/>
        <a:ext cx="2139788" cy="858389"/>
      </dsp:txXfrm>
    </dsp:sp>
    <dsp:sp modelId="{21539D6C-E026-4906-B5A0-4A9E35F54509}">
      <dsp:nvSpPr>
        <dsp:cNvPr id="0" name=""/>
        <dsp:cNvSpPr/>
      </dsp:nvSpPr>
      <dsp:spPr>
        <a:xfrm>
          <a:off x="1847897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847897" y="3727048"/>
        <a:ext cx="1758580" cy="879290"/>
      </dsp:txXfrm>
    </dsp:sp>
    <dsp:sp modelId="{6F433DA3-3A74-4DD2-BFF9-541FBBA2EF5D}">
      <dsp:nvSpPr>
        <dsp:cNvPr id="0" name=""/>
        <dsp:cNvSpPr/>
      </dsp:nvSpPr>
      <dsp:spPr>
        <a:xfrm>
          <a:off x="3975780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3975780" y="3727048"/>
        <a:ext cx="1758580" cy="879290"/>
      </dsp:txXfrm>
    </dsp:sp>
    <dsp:sp modelId="{22B9A456-67FB-4D0D-88C2-4E7A1F471362}">
      <dsp:nvSpPr>
        <dsp:cNvPr id="0" name=""/>
        <dsp:cNvSpPr/>
      </dsp:nvSpPr>
      <dsp:spPr>
        <a:xfrm>
          <a:off x="1847897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847897" y="1351206"/>
        <a:ext cx="1758580" cy="678407"/>
      </dsp:txXfrm>
    </dsp:sp>
    <dsp:sp modelId="{B52A4421-1364-439C-82BB-4CE3B6C02AAD}">
      <dsp:nvSpPr>
        <dsp:cNvPr id="0" name=""/>
        <dsp:cNvSpPr/>
      </dsp:nvSpPr>
      <dsp:spPr>
        <a:xfrm>
          <a:off x="3975780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3975780" y="1351206"/>
        <a:ext cx="1758580" cy="6784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0F0BA-A91B-46C8-9E65-5CD3813484FD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7FF36-01D3-4673-ABBD-0DD9A95EBD9B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B0839-1D1C-49EA-9C94-26BFDE3C933D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C2A59-2EA3-4BA1-940B-CC37FBD7A48E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</a:t>
          </a:r>
        </a:p>
      </dsp:txBody>
      <dsp:txXfrm>
        <a:off x="1991320" y="3175"/>
        <a:ext cx="2113359" cy="1056679"/>
      </dsp:txXfrm>
    </dsp:sp>
    <dsp:sp modelId="{5F71949A-86C5-4164-B43D-45B18667D1A8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1991320" y="1503660"/>
        <a:ext cx="2113359" cy="1056679"/>
      </dsp:txXfrm>
    </dsp:sp>
    <dsp:sp modelId="{745C10B2-B697-40FF-819A-84ACADD2D7D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712737" y="3004145"/>
        <a:ext cx="2113359" cy="1056679"/>
      </dsp:txXfrm>
    </dsp:sp>
    <dsp:sp modelId="{A90AF1C4-E96D-4B4F-A610-9E08A19866C1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3269902" y="3004145"/>
        <a:ext cx="2113359" cy="10566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12172" y="1657346"/>
        <a:ext cx="2016214" cy="1294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8717" y="1390097"/>
          <a:ext cx="136999" cy="600188"/>
        </a:xfrm>
        <a:custGeom>
          <a:avLst/>
          <a:gdLst/>
          <a:ahLst/>
          <a:cxnLst/>
          <a:rect l="0" t="0" r="0" b="0"/>
          <a:pathLst>
            <a:path>
              <a:moveTo>
                <a:pt x="136999" y="0"/>
              </a:moveTo>
              <a:lnTo>
                <a:pt x="136999" y="600188"/>
              </a:lnTo>
              <a:lnTo>
                <a:pt x="0" y="600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Social</a:t>
          </a:r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1295543" y="171118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295543" y="1711185"/>
        <a:ext cx="2253173" cy="5582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510969" y="2325770"/>
          <a:ext cx="91440" cy="246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9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75DBF-CDDD-40EB-9D17-33FC74446CB8}">
      <dsp:nvSpPr>
        <dsp:cNvPr id="0" name=""/>
        <dsp:cNvSpPr/>
      </dsp:nvSpPr>
      <dsp:spPr>
        <a:xfrm>
          <a:off x="4174791" y="1490754"/>
          <a:ext cx="1381898" cy="24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88"/>
              </a:lnTo>
              <a:lnTo>
                <a:pt x="1381898" y="123488"/>
              </a:lnTo>
              <a:lnTo>
                <a:pt x="1381898" y="2469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845140" y="2254846"/>
          <a:ext cx="205707" cy="390663"/>
        </a:xfrm>
        <a:custGeom>
          <a:avLst/>
          <a:gdLst/>
          <a:ahLst/>
          <a:cxnLst/>
          <a:rect l="0" t="0" r="0" b="0"/>
          <a:pathLst>
            <a:path>
              <a:moveTo>
                <a:pt x="205707" y="0"/>
              </a:moveTo>
              <a:lnTo>
                <a:pt x="205707" y="390663"/>
              </a:lnTo>
              <a:lnTo>
                <a:pt x="0" y="390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3005128" y="2254846"/>
          <a:ext cx="91440" cy="795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56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BF414-D5FD-41DB-93C7-8DDFA5266F46}">
      <dsp:nvSpPr>
        <dsp:cNvPr id="0" name=""/>
        <dsp:cNvSpPr/>
      </dsp:nvSpPr>
      <dsp:spPr>
        <a:xfrm>
          <a:off x="3050848" y="1490754"/>
          <a:ext cx="1123942" cy="246976"/>
        </a:xfrm>
        <a:custGeom>
          <a:avLst/>
          <a:gdLst/>
          <a:ahLst/>
          <a:cxnLst/>
          <a:rect l="0" t="0" r="0" b="0"/>
          <a:pathLst>
            <a:path>
              <a:moveTo>
                <a:pt x="1123942" y="0"/>
              </a:moveTo>
              <a:lnTo>
                <a:pt x="1123942" y="123488"/>
              </a:lnTo>
              <a:lnTo>
                <a:pt x="0" y="123488"/>
              </a:lnTo>
              <a:lnTo>
                <a:pt x="0" y="2469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9062-3D9A-42CD-8964-60808494CDD3}">
      <dsp:nvSpPr>
        <dsp:cNvPr id="0" name=""/>
        <dsp:cNvSpPr/>
      </dsp:nvSpPr>
      <dsp:spPr>
        <a:xfrm>
          <a:off x="4129071" y="719252"/>
          <a:ext cx="91440" cy="246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9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196-A5A1-4771-9930-A3E6AB0DCD6E}">
      <dsp:nvSpPr>
        <dsp:cNvPr id="0" name=""/>
        <dsp:cNvSpPr/>
      </dsp:nvSpPr>
      <dsp:spPr>
        <a:xfrm>
          <a:off x="3007380" y="2127"/>
          <a:ext cx="2334821" cy="717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3007380" y="2127"/>
        <a:ext cx="2334821" cy="717125"/>
      </dsp:txXfrm>
    </dsp:sp>
    <dsp:sp modelId="{22C3A45E-19AF-45F5-8174-BB9FC15A943B}">
      <dsp:nvSpPr>
        <dsp:cNvPr id="0" name=""/>
        <dsp:cNvSpPr/>
      </dsp:nvSpPr>
      <dsp:spPr>
        <a:xfrm>
          <a:off x="3076933" y="966229"/>
          <a:ext cx="2195715" cy="524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</a:t>
          </a:r>
        </a:p>
      </dsp:txBody>
      <dsp:txXfrm>
        <a:off x="3076933" y="966229"/>
        <a:ext cx="2195715" cy="524525"/>
      </dsp:txXfrm>
    </dsp:sp>
    <dsp:sp modelId="{F2E1BE7D-62BB-4D55-A68F-CA5000549E04}">
      <dsp:nvSpPr>
        <dsp:cNvPr id="0" name=""/>
        <dsp:cNvSpPr/>
      </dsp:nvSpPr>
      <dsp:spPr>
        <a:xfrm>
          <a:off x="2315099" y="1737730"/>
          <a:ext cx="1471497" cy="517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2315099" y="1737730"/>
        <a:ext cx="1471497" cy="517115"/>
      </dsp:txXfrm>
    </dsp:sp>
    <dsp:sp modelId="{F92C6587-5E08-41BF-989D-05A4FBEC95A1}">
      <dsp:nvSpPr>
        <dsp:cNvPr id="0" name=""/>
        <dsp:cNvSpPr/>
      </dsp:nvSpPr>
      <dsp:spPr>
        <a:xfrm>
          <a:off x="1970849" y="3050458"/>
          <a:ext cx="2159997" cy="1525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970849" y="3050458"/>
        <a:ext cx="2159997" cy="1525179"/>
      </dsp:txXfrm>
    </dsp:sp>
    <dsp:sp modelId="{20A966C6-7822-45B6-9C18-FF3DF01A5D66}">
      <dsp:nvSpPr>
        <dsp:cNvPr id="0" name=""/>
        <dsp:cNvSpPr/>
      </dsp:nvSpPr>
      <dsp:spPr>
        <a:xfrm>
          <a:off x="1669061" y="2440320"/>
          <a:ext cx="1176078" cy="410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669061" y="2440320"/>
        <a:ext cx="1176078" cy="410380"/>
      </dsp:txXfrm>
    </dsp:sp>
    <dsp:sp modelId="{F80727AF-3372-4B83-BFD8-D577F70FB0A1}">
      <dsp:nvSpPr>
        <dsp:cNvPr id="0" name=""/>
        <dsp:cNvSpPr/>
      </dsp:nvSpPr>
      <dsp:spPr>
        <a:xfrm>
          <a:off x="4968649" y="1737730"/>
          <a:ext cx="1176078" cy="588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968649" y="1737730"/>
        <a:ext cx="1176078" cy="588039"/>
      </dsp:txXfrm>
    </dsp:sp>
    <dsp:sp modelId="{DA7781BC-512E-4C51-A831-E21D36B51DC0}">
      <dsp:nvSpPr>
        <dsp:cNvPr id="0" name=""/>
        <dsp:cNvSpPr/>
      </dsp:nvSpPr>
      <dsp:spPr>
        <a:xfrm>
          <a:off x="4632656" y="2572746"/>
          <a:ext cx="1848066" cy="9755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632656" y="2572746"/>
        <a:ext cx="1848066" cy="9755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6129645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054"/>
              </a:lnTo>
              <a:lnTo>
                <a:pt x="178863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5950781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1993054"/>
              </a:lnTo>
              <a:lnTo>
                <a:pt x="0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6129645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94"/>
              </a:lnTo>
              <a:lnTo>
                <a:pt x="178863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5950781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783594"/>
              </a:lnTo>
              <a:lnTo>
                <a:pt x="0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1A0C-0925-49D8-A450-7044442D92E3}">
      <dsp:nvSpPr>
        <dsp:cNvPr id="0" name=""/>
        <dsp:cNvSpPr/>
      </dsp:nvSpPr>
      <dsp:spPr>
        <a:xfrm>
          <a:off x="4068451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63"/>
              </a:lnTo>
              <a:lnTo>
                <a:pt x="2061193" y="178863"/>
              </a:lnTo>
              <a:lnTo>
                <a:pt x="2061193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8C3C9-281D-4E90-BE66-32A010D9B2FC}">
      <dsp:nvSpPr>
        <dsp:cNvPr id="0" name=""/>
        <dsp:cNvSpPr/>
      </dsp:nvSpPr>
      <dsp:spPr>
        <a:xfrm>
          <a:off x="2992135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2007258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32"/>
              </a:lnTo>
              <a:lnTo>
                <a:pt x="1030596" y="188232"/>
              </a:lnTo>
              <a:lnTo>
                <a:pt x="1030596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930941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976661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1030596" y="0"/>
              </a:moveTo>
              <a:lnTo>
                <a:pt x="1030596" y="188232"/>
              </a:lnTo>
              <a:lnTo>
                <a:pt x="0" y="188232"/>
              </a:lnTo>
              <a:lnTo>
                <a:pt x="0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764B-1701-478B-BB3F-3DCC6AA4DE68}">
      <dsp:nvSpPr>
        <dsp:cNvPr id="0" name=""/>
        <dsp:cNvSpPr/>
      </dsp:nvSpPr>
      <dsp:spPr>
        <a:xfrm>
          <a:off x="1961538" y="2062751"/>
          <a:ext cx="91440" cy="178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E039-9AF1-4E45-ADBD-2C237E9EB4E5}">
      <dsp:nvSpPr>
        <dsp:cNvPr id="0" name=""/>
        <dsp:cNvSpPr/>
      </dsp:nvSpPr>
      <dsp:spPr>
        <a:xfrm>
          <a:off x="2007258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2061193" y="0"/>
              </a:moveTo>
              <a:lnTo>
                <a:pt x="2061193" y="178863"/>
              </a:lnTo>
              <a:lnTo>
                <a:pt x="0" y="178863"/>
              </a:lnTo>
              <a:lnTo>
                <a:pt x="0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6F777-6E0F-4C8C-8F9C-9D0555318CEA}">
      <dsp:nvSpPr>
        <dsp:cNvPr id="0" name=""/>
        <dsp:cNvSpPr/>
      </dsp:nvSpPr>
      <dsp:spPr>
        <a:xfrm>
          <a:off x="2744075" y="1557"/>
          <a:ext cx="2648752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744075" y="1557"/>
        <a:ext cx="2648752" cy="851732"/>
      </dsp:txXfrm>
    </dsp:sp>
    <dsp:sp modelId="{228113E0-B5D4-4AFE-AC50-E2D888D00C38}">
      <dsp:nvSpPr>
        <dsp:cNvPr id="0" name=""/>
        <dsp:cNvSpPr/>
      </dsp:nvSpPr>
      <dsp:spPr>
        <a:xfrm>
          <a:off x="1155525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1155525" y="1211018"/>
        <a:ext cx="1703465" cy="851732"/>
      </dsp:txXfrm>
    </dsp:sp>
    <dsp:sp modelId="{94141993-79F9-4601-9E18-6D523581E11E}">
      <dsp:nvSpPr>
        <dsp:cNvPr id="0" name=""/>
        <dsp:cNvSpPr/>
      </dsp:nvSpPr>
      <dsp:spPr>
        <a:xfrm>
          <a:off x="1447542" y="2241615"/>
          <a:ext cx="1119432" cy="48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447542" y="2241615"/>
        <a:ext cx="1119432" cy="487634"/>
      </dsp:txXfrm>
    </dsp:sp>
    <dsp:sp modelId="{3CB38E7F-E4E8-4D6F-AAD6-F5768E7F64D0}">
      <dsp:nvSpPr>
        <dsp:cNvPr id="0" name=""/>
        <dsp:cNvSpPr/>
      </dsp:nvSpPr>
      <dsp:spPr>
        <a:xfrm>
          <a:off x="124929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24929" y="3096345"/>
        <a:ext cx="1703465" cy="851732"/>
      </dsp:txXfrm>
    </dsp:sp>
    <dsp:sp modelId="{6FB1DD8F-2533-4D0A-9AF9-38403C79851C}">
      <dsp:nvSpPr>
        <dsp:cNvPr id="0" name=""/>
        <dsp:cNvSpPr/>
      </dsp:nvSpPr>
      <dsp:spPr>
        <a:xfrm>
          <a:off x="124929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24929" y="4176462"/>
        <a:ext cx="1703465" cy="851732"/>
      </dsp:txXfrm>
    </dsp:sp>
    <dsp:sp modelId="{75915930-15BB-47EF-9626-A91C02243640}">
      <dsp:nvSpPr>
        <dsp:cNvPr id="0" name=""/>
        <dsp:cNvSpPr/>
      </dsp:nvSpPr>
      <dsp:spPr>
        <a:xfrm>
          <a:off x="2186122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186122" y="3096345"/>
        <a:ext cx="1703465" cy="851732"/>
      </dsp:txXfrm>
    </dsp:sp>
    <dsp:sp modelId="{9C0EA64C-C9B3-4A00-90D5-1B22BF3C42DE}">
      <dsp:nvSpPr>
        <dsp:cNvPr id="0" name=""/>
        <dsp:cNvSpPr/>
      </dsp:nvSpPr>
      <dsp:spPr>
        <a:xfrm>
          <a:off x="2186122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2186122" y="4176462"/>
        <a:ext cx="1703465" cy="851732"/>
      </dsp:txXfrm>
    </dsp:sp>
    <dsp:sp modelId="{F5393358-C4FF-4610-8597-5A1119A8D4DC}">
      <dsp:nvSpPr>
        <dsp:cNvPr id="0" name=""/>
        <dsp:cNvSpPr/>
      </dsp:nvSpPr>
      <dsp:spPr>
        <a:xfrm>
          <a:off x="5277912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5277912" y="1211018"/>
        <a:ext cx="1703465" cy="851732"/>
      </dsp:txXfrm>
    </dsp:sp>
    <dsp:sp modelId="{623008E5-3287-4872-9369-D41B80726438}">
      <dsp:nvSpPr>
        <dsp:cNvPr id="0" name=""/>
        <dsp:cNvSpPr/>
      </dsp:nvSpPr>
      <dsp:spPr>
        <a:xfrm>
          <a:off x="4247315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4247315" y="2420478"/>
        <a:ext cx="1703465" cy="851732"/>
      </dsp:txXfrm>
    </dsp:sp>
    <dsp:sp modelId="{35CDCCE0-1C05-432F-8006-C736B8B0208E}">
      <dsp:nvSpPr>
        <dsp:cNvPr id="0" name=""/>
        <dsp:cNvSpPr/>
      </dsp:nvSpPr>
      <dsp:spPr>
        <a:xfrm>
          <a:off x="6308509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308509" y="2420478"/>
        <a:ext cx="1703465" cy="851732"/>
      </dsp:txXfrm>
    </dsp:sp>
    <dsp:sp modelId="{486A231D-E6CB-4753-A791-005438071079}">
      <dsp:nvSpPr>
        <dsp:cNvPr id="0" name=""/>
        <dsp:cNvSpPr/>
      </dsp:nvSpPr>
      <dsp:spPr>
        <a:xfrm>
          <a:off x="4247315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247315" y="3629939"/>
        <a:ext cx="1703465" cy="851732"/>
      </dsp:txXfrm>
    </dsp:sp>
    <dsp:sp modelId="{85AC50B9-82A1-4D69-9BEB-0500B43B5D5D}">
      <dsp:nvSpPr>
        <dsp:cNvPr id="0" name=""/>
        <dsp:cNvSpPr/>
      </dsp:nvSpPr>
      <dsp:spPr>
        <a:xfrm>
          <a:off x="6308509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308509" y="3629939"/>
        <a:ext cx="1703465" cy="8517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108F-2553-449F-9941-73B974BA982A}">
      <dsp:nvSpPr>
        <dsp:cNvPr id="0" name=""/>
        <dsp:cNvSpPr/>
      </dsp:nvSpPr>
      <dsp:spPr>
        <a:xfrm>
          <a:off x="5466658" y="2120417"/>
          <a:ext cx="91440" cy="367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6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4C5E1-038D-4624-BE0B-E7327E8915A0}">
      <dsp:nvSpPr>
        <dsp:cNvPr id="0" name=""/>
        <dsp:cNvSpPr/>
      </dsp:nvSpPr>
      <dsp:spPr>
        <a:xfrm>
          <a:off x="4058022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38"/>
              </a:lnTo>
              <a:lnTo>
                <a:pt x="1454356" y="183838"/>
              </a:lnTo>
              <a:lnTo>
                <a:pt x="1454356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437AE-5EEC-4729-83B6-202A73A8B436}">
      <dsp:nvSpPr>
        <dsp:cNvPr id="0" name=""/>
        <dsp:cNvSpPr/>
      </dsp:nvSpPr>
      <dsp:spPr>
        <a:xfrm>
          <a:off x="2603666" y="2120417"/>
          <a:ext cx="3558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83"/>
              </a:lnTo>
              <a:lnTo>
                <a:pt x="355806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264160" y="2120417"/>
          <a:ext cx="3395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339506" y="0"/>
              </a:moveTo>
              <a:lnTo>
                <a:pt x="339506" y="1881483"/>
              </a:lnTo>
              <a:lnTo>
                <a:pt x="0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004A-30DF-48E7-AAF8-100123349FF0}">
      <dsp:nvSpPr>
        <dsp:cNvPr id="0" name=""/>
        <dsp:cNvSpPr/>
      </dsp:nvSpPr>
      <dsp:spPr>
        <a:xfrm>
          <a:off x="2557946" y="2120417"/>
          <a:ext cx="91440" cy="31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367"/>
              </a:lnTo>
              <a:lnTo>
                <a:pt x="47575" y="130367"/>
              </a:lnTo>
              <a:lnTo>
                <a:pt x="47575" y="3142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1319E-7F7B-47FD-87A0-B66D0D319D4A}">
      <dsp:nvSpPr>
        <dsp:cNvPr id="0" name=""/>
        <dsp:cNvSpPr/>
      </dsp:nvSpPr>
      <dsp:spPr>
        <a:xfrm>
          <a:off x="2603666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1454356" y="0"/>
              </a:moveTo>
              <a:lnTo>
                <a:pt x="1454356" y="183838"/>
              </a:lnTo>
              <a:lnTo>
                <a:pt x="0" y="183838"/>
              </a:lnTo>
              <a:lnTo>
                <a:pt x="0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C87A-7454-42FC-BC5E-EB96DE06E339}">
      <dsp:nvSpPr>
        <dsp:cNvPr id="0" name=""/>
        <dsp:cNvSpPr/>
      </dsp:nvSpPr>
      <dsp:spPr>
        <a:xfrm>
          <a:off x="2894297" y="1896"/>
          <a:ext cx="2327449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</a:p>
      </dsp:txBody>
      <dsp:txXfrm>
        <a:off x="2894297" y="1896"/>
        <a:ext cx="2327449" cy="875421"/>
      </dsp:txXfrm>
    </dsp:sp>
    <dsp:sp modelId="{16FC31F8-8CED-41DC-A7D1-3E4BABF4911C}">
      <dsp:nvSpPr>
        <dsp:cNvPr id="0" name=""/>
        <dsp:cNvSpPr/>
      </dsp:nvSpPr>
      <dsp:spPr>
        <a:xfrm>
          <a:off x="1728244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1728244" y="1244995"/>
        <a:ext cx="1750843" cy="875421"/>
      </dsp:txXfrm>
    </dsp:sp>
    <dsp:sp modelId="{19D8DC97-DEF9-4BB9-ABD9-F71EEC98F0DD}">
      <dsp:nvSpPr>
        <dsp:cNvPr id="0" name=""/>
        <dsp:cNvSpPr/>
      </dsp:nvSpPr>
      <dsp:spPr>
        <a:xfrm>
          <a:off x="1916503" y="2434623"/>
          <a:ext cx="1378036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(a)</a:t>
          </a:r>
        </a:p>
      </dsp:txBody>
      <dsp:txXfrm>
        <a:off x="1916503" y="2434623"/>
        <a:ext cx="1378036" cy="875421"/>
      </dsp:txXfrm>
    </dsp:sp>
    <dsp:sp modelId="{A581C47F-2DA5-44A6-91A3-8A0A8E29E083}">
      <dsp:nvSpPr>
        <dsp:cNvPr id="0" name=""/>
        <dsp:cNvSpPr/>
      </dsp:nvSpPr>
      <dsp:spPr>
        <a:xfrm>
          <a:off x="513316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513316" y="3564504"/>
        <a:ext cx="1750843" cy="874791"/>
      </dsp:txXfrm>
    </dsp:sp>
    <dsp:sp modelId="{9803772E-73A1-484E-9BAD-12C5846F3C24}">
      <dsp:nvSpPr>
        <dsp:cNvPr id="0" name=""/>
        <dsp:cNvSpPr/>
      </dsp:nvSpPr>
      <dsp:spPr>
        <a:xfrm>
          <a:off x="2959472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2959472" y="3564504"/>
        <a:ext cx="1750843" cy="874791"/>
      </dsp:txXfrm>
    </dsp:sp>
    <dsp:sp modelId="{6C8CEFEB-2A11-49CD-B125-B09B4E56134C}">
      <dsp:nvSpPr>
        <dsp:cNvPr id="0" name=""/>
        <dsp:cNvSpPr/>
      </dsp:nvSpPr>
      <dsp:spPr>
        <a:xfrm>
          <a:off x="4636956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</a:t>
          </a:r>
        </a:p>
      </dsp:txBody>
      <dsp:txXfrm>
        <a:off x="4636956" y="1244995"/>
        <a:ext cx="1750843" cy="875421"/>
      </dsp:txXfrm>
    </dsp:sp>
    <dsp:sp modelId="{2BA35B3D-CB6B-452F-BDA0-DAFC0E8B8E88}">
      <dsp:nvSpPr>
        <dsp:cNvPr id="0" name=""/>
        <dsp:cNvSpPr/>
      </dsp:nvSpPr>
      <dsp:spPr>
        <a:xfrm>
          <a:off x="4906026" y="2488094"/>
          <a:ext cx="1212704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906026" y="2488094"/>
        <a:ext cx="1212704" cy="87542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888432" y="922870"/>
          <a:ext cx="181758" cy="1588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187"/>
              </a:lnTo>
              <a:lnTo>
                <a:pt x="181758" y="1588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737717" y="922870"/>
          <a:ext cx="150714" cy="1588187"/>
        </a:xfrm>
        <a:custGeom>
          <a:avLst/>
          <a:gdLst/>
          <a:ahLst/>
          <a:cxnLst/>
          <a:rect l="0" t="0" r="0" b="0"/>
          <a:pathLst>
            <a:path>
              <a:moveTo>
                <a:pt x="150714" y="0"/>
              </a:moveTo>
              <a:lnTo>
                <a:pt x="150714" y="1588187"/>
              </a:lnTo>
              <a:lnTo>
                <a:pt x="0" y="1588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888432" y="922870"/>
          <a:ext cx="181238" cy="96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789"/>
              </a:lnTo>
              <a:lnTo>
                <a:pt x="181238" y="9697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707193" y="922870"/>
          <a:ext cx="181238" cy="974284"/>
        </a:xfrm>
        <a:custGeom>
          <a:avLst/>
          <a:gdLst/>
          <a:ahLst/>
          <a:cxnLst/>
          <a:rect l="0" t="0" r="0" b="0"/>
          <a:pathLst>
            <a:path>
              <a:moveTo>
                <a:pt x="181238" y="0"/>
              </a:moveTo>
              <a:lnTo>
                <a:pt x="181238" y="974284"/>
              </a:lnTo>
              <a:lnTo>
                <a:pt x="0" y="974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3888432" y="922870"/>
          <a:ext cx="149424" cy="36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57"/>
              </a:lnTo>
              <a:lnTo>
                <a:pt x="149424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707193" y="922870"/>
          <a:ext cx="181238" cy="361157"/>
        </a:xfrm>
        <a:custGeom>
          <a:avLst/>
          <a:gdLst/>
          <a:ahLst/>
          <a:cxnLst/>
          <a:rect l="0" t="0" r="0" b="0"/>
          <a:pathLst>
            <a:path>
              <a:moveTo>
                <a:pt x="181238" y="0"/>
              </a:moveTo>
              <a:lnTo>
                <a:pt x="181238" y="361157"/>
              </a:lnTo>
              <a:lnTo>
                <a:pt x="0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3888432" y="922870"/>
          <a:ext cx="1777452" cy="210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242"/>
              </a:lnTo>
              <a:lnTo>
                <a:pt x="1777452" y="1977242"/>
              </a:lnTo>
              <a:lnTo>
                <a:pt x="1777452" y="2101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AFEC-16BB-4BF1-8710-48D0373A94F4}">
      <dsp:nvSpPr>
        <dsp:cNvPr id="0" name=""/>
        <dsp:cNvSpPr/>
      </dsp:nvSpPr>
      <dsp:spPr>
        <a:xfrm>
          <a:off x="2121757" y="4825896"/>
          <a:ext cx="91440" cy="189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9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121757" y="4249835"/>
          <a:ext cx="91440" cy="142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121757" y="3615885"/>
          <a:ext cx="91440" cy="200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167477" y="922870"/>
          <a:ext cx="1720954" cy="2101467"/>
        </a:xfrm>
        <a:custGeom>
          <a:avLst/>
          <a:gdLst/>
          <a:ahLst/>
          <a:cxnLst/>
          <a:rect l="0" t="0" r="0" b="0"/>
          <a:pathLst>
            <a:path>
              <a:moveTo>
                <a:pt x="1720954" y="0"/>
              </a:moveTo>
              <a:lnTo>
                <a:pt x="1720954" y="1977242"/>
              </a:lnTo>
              <a:lnTo>
                <a:pt x="0" y="1977242"/>
              </a:lnTo>
              <a:lnTo>
                <a:pt x="0" y="2101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3009084" y="238118"/>
          <a:ext cx="1758694" cy="684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3009084" y="238118"/>
        <a:ext cx="1758694" cy="684751"/>
      </dsp:txXfrm>
    </dsp:sp>
    <dsp:sp modelId="{B5FF97B9-0585-4891-A353-FA06C42D20CE}">
      <dsp:nvSpPr>
        <dsp:cNvPr id="0" name=""/>
        <dsp:cNvSpPr/>
      </dsp:nvSpPr>
      <dsp:spPr>
        <a:xfrm>
          <a:off x="1177706" y="3024337"/>
          <a:ext cx="1979543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177706" y="3024337"/>
        <a:ext cx="1979543" cy="591547"/>
      </dsp:txXfrm>
    </dsp:sp>
    <dsp:sp modelId="{014D5955-FC02-4D8A-97F0-DB4DC5A4E9E8}">
      <dsp:nvSpPr>
        <dsp:cNvPr id="0" name=""/>
        <dsp:cNvSpPr/>
      </dsp:nvSpPr>
      <dsp:spPr>
        <a:xfrm>
          <a:off x="1382624" y="3816426"/>
          <a:ext cx="1569707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  <a:endParaRPr lang="es-ES" sz="1200" kern="1200" dirty="0"/>
        </a:p>
      </dsp:txBody>
      <dsp:txXfrm>
        <a:off x="1382624" y="3816426"/>
        <a:ext cx="1569707" cy="433409"/>
      </dsp:txXfrm>
    </dsp:sp>
    <dsp:sp modelId="{A0829726-B8E4-4274-80A0-7C049A30F4A9}">
      <dsp:nvSpPr>
        <dsp:cNvPr id="0" name=""/>
        <dsp:cNvSpPr/>
      </dsp:nvSpPr>
      <dsp:spPr>
        <a:xfrm>
          <a:off x="1423967" y="4392486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  <a:endParaRPr lang="es-ES" sz="1200" kern="1200" dirty="0"/>
        </a:p>
      </dsp:txBody>
      <dsp:txXfrm>
        <a:off x="1423967" y="4392486"/>
        <a:ext cx="1487020" cy="433409"/>
      </dsp:txXfrm>
    </dsp:sp>
    <dsp:sp modelId="{8A5941EB-7D84-4DCD-AAF2-D392305868A7}">
      <dsp:nvSpPr>
        <dsp:cNvPr id="0" name=""/>
        <dsp:cNvSpPr/>
      </dsp:nvSpPr>
      <dsp:spPr>
        <a:xfrm>
          <a:off x="1423967" y="5015865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1423967" y="5015865"/>
        <a:ext cx="1487020" cy="433409"/>
      </dsp:txXfrm>
    </dsp:sp>
    <dsp:sp modelId="{4CD210C0-9F93-4D92-AD23-BADCD07D089D}">
      <dsp:nvSpPr>
        <dsp:cNvPr id="0" name=""/>
        <dsp:cNvSpPr/>
      </dsp:nvSpPr>
      <dsp:spPr>
        <a:xfrm>
          <a:off x="4708133" y="3024337"/>
          <a:ext cx="1915502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4708133" y="3024337"/>
        <a:ext cx="1915502" cy="591547"/>
      </dsp:txXfrm>
    </dsp:sp>
    <dsp:sp modelId="{BAD29B51-BEB0-4DC5-B714-ED6E74970C40}">
      <dsp:nvSpPr>
        <dsp:cNvPr id="0" name=""/>
        <dsp:cNvSpPr/>
      </dsp:nvSpPr>
      <dsp:spPr>
        <a:xfrm>
          <a:off x="2273731" y="105878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2273731" y="1058781"/>
        <a:ext cx="1433461" cy="450493"/>
      </dsp:txXfrm>
    </dsp:sp>
    <dsp:sp modelId="{8D83D64C-0574-4D1D-BF06-70C286839014}">
      <dsp:nvSpPr>
        <dsp:cNvPr id="0" name=""/>
        <dsp:cNvSpPr/>
      </dsp:nvSpPr>
      <dsp:spPr>
        <a:xfrm>
          <a:off x="4037856" y="1014028"/>
          <a:ext cx="1433461" cy="54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4037856" y="1014028"/>
        <a:ext cx="1433461" cy="540000"/>
      </dsp:txXfrm>
    </dsp:sp>
    <dsp:sp modelId="{34FD5BEE-9C96-4CA0-9AF6-E24242D18EAC}">
      <dsp:nvSpPr>
        <dsp:cNvPr id="0" name=""/>
        <dsp:cNvSpPr/>
      </dsp:nvSpPr>
      <dsp:spPr>
        <a:xfrm>
          <a:off x="2273731" y="1671908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273731" y="1671908"/>
        <a:ext cx="1433461" cy="450493"/>
      </dsp:txXfrm>
    </dsp:sp>
    <dsp:sp modelId="{EFFE6B15-FC58-46EE-9D99-38DF27BE4087}">
      <dsp:nvSpPr>
        <dsp:cNvPr id="0" name=""/>
        <dsp:cNvSpPr/>
      </dsp:nvSpPr>
      <dsp:spPr>
        <a:xfrm>
          <a:off x="4069670" y="1667413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4069670" y="1667413"/>
        <a:ext cx="1433461" cy="450493"/>
      </dsp:txXfrm>
    </dsp:sp>
    <dsp:sp modelId="{7D28F5B0-2742-4384-8800-C73BF3B6CAFB}">
      <dsp:nvSpPr>
        <dsp:cNvPr id="0" name=""/>
        <dsp:cNvSpPr/>
      </dsp:nvSpPr>
      <dsp:spPr>
        <a:xfrm>
          <a:off x="2304255" y="228581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Administrativo(a)</a:t>
          </a:r>
        </a:p>
      </dsp:txBody>
      <dsp:txXfrm>
        <a:off x="2304255" y="2285811"/>
        <a:ext cx="1433461" cy="450493"/>
      </dsp:txXfrm>
    </dsp:sp>
    <dsp:sp modelId="{83A5A9A2-489B-4568-8E0D-BA57AE5B3835}">
      <dsp:nvSpPr>
        <dsp:cNvPr id="0" name=""/>
        <dsp:cNvSpPr/>
      </dsp:nvSpPr>
      <dsp:spPr>
        <a:xfrm>
          <a:off x="4070190" y="228581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</a:p>
      </dsp:txBody>
      <dsp:txXfrm>
        <a:off x="4070190" y="2285811"/>
        <a:ext cx="1433461" cy="45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850"/>
              </a:lnTo>
              <a:lnTo>
                <a:pt x="158743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256579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1768850"/>
              </a:lnTo>
              <a:lnTo>
                <a:pt x="0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158743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56579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3658648" y="2305553"/>
              </a:lnTo>
              <a:lnTo>
                <a:pt x="3658648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1829324" y="2305553"/>
              </a:lnTo>
              <a:lnTo>
                <a:pt x="1829324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882235"/>
          <a:ext cx="91440" cy="2464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540278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8367" y="126315"/>
          <a:ext cx="1893910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Social</a:t>
          </a:r>
        </a:p>
      </dsp:txBody>
      <dsp:txXfrm>
        <a:off x="3468367" y="126315"/>
        <a:ext cx="1893910" cy="755919"/>
      </dsp:txXfrm>
    </dsp:sp>
    <dsp:sp modelId="{A122AB98-6AEB-4224-8BB5-6741593B0990}">
      <dsp:nvSpPr>
        <dsp:cNvPr id="0" name=""/>
        <dsp:cNvSpPr/>
      </dsp:nvSpPr>
      <dsp:spPr>
        <a:xfrm>
          <a:off x="754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</dsp:txBody>
      <dsp:txXfrm>
        <a:off x="754" y="3346531"/>
        <a:ext cx="1511838" cy="755919"/>
      </dsp:txXfrm>
    </dsp:sp>
    <dsp:sp modelId="{B838292E-CF48-4ACF-9FBB-C7DFDDA1F89F}">
      <dsp:nvSpPr>
        <dsp:cNvPr id="0" name=""/>
        <dsp:cNvSpPr/>
      </dsp:nvSpPr>
      <dsp:spPr>
        <a:xfrm>
          <a:off x="754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Jurídico(a)</a:t>
          </a:r>
        </a:p>
      </dsp:txBody>
      <dsp:txXfrm>
        <a:off x="754" y="4419936"/>
        <a:ext cx="1511838" cy="755919"/>
      </dsp:txXfrm>
    </dsp:sp>
    <dsp:sp modelId="{9F3C72B1-35C5-4233-BBCB-24017EF016DB}">
      <dsp:nvSpPr>
        <dsp:cNvPr id="0" name=""/>
        <dsp:cNvSpPr/>
      </dsp:nvSpPr>
      <dsp:spPr>
        <a:xfrm>
          <a:off x="1830078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1830078" y="3346531"/>
        <a:ext cx="1511838" cy="755919"/>
      </dsp:txXfrm>
    </dsp:sp>
    <dsp:sp modelId="{7CD2A64E-C2AF-4F08-900E-E1009FF3026C}">
      <dsp:nvSpPr>
        <dsp:cNvPr id="0" name=""/>
        <dsp:cNvSpPr/>
      </dsp:nvSpPr>
      <dsp:spPr>
        <a:xfrm>
          <a:off x="1830078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830078" y="4419936"/>
        <a:ext cx="1511838" cy="755919"/>
      </dsp:txXfrm>
    </dsp:sp>
    <dsp:sp modelId="{29F95214-19A6-41AE-91E6-C61E2FEE05B6}">
      <dsp:nvSpPr>
        <dsp:cNvPr id="0" name=""/>
        <dsp:cNvSpPr/>
      </dsp:nvSpPr>
      <dsp:spPr>
        <a:xfrm>
          <a:off x="3659403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Vinculación</a:t>
          </a:r>
        </a:p>
      </dsp:txBody>
      <dsp:txXfrm>
        <a:off x="3659403" y="3346531"/>
        <a:ext cx="1511838" cy="755919"/>
      </dsp:txXfrm>
    </dsp:sp>
    <dsp:sp modelId="{01762AC5-3F38-49B4-A72F-5B0B37B1FB90}">
      <dsp:nvSpPr>
        <dsp:cNvPr id="0" name=""/>
        <dsp:cNvSpPr/>
      </dsp:nvSpPr>
      <dsp:spPr>
        <a:xfrm>
          <a:off x="5488727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5488727" y="3346531"/>
        <a:ext cx="1511838" cy="755919"/>
      </dsp:txXfrm>
    </dsp:sp>
    <dsp:sp modelId="{14141957-0A00-4A87-867B-0312D78A39FB}">
      <dsp:nvSpPr>
        <dsp:cNvPr id="0" name=""/>
        <dsp:cNvSpPr/>
      </dsp:nvSpPr>
      <dsp:spPr>
        <a:xfrm>
          <a:off x="7318052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7318052" y="3346531"/>
        <a:ext cx="1511838" cy="755919"/>
      </dsp:txXfrm>
    </dsp:sp>
    <dsp:sp modelId="{238AD271-90C3-47DF-B3A7-6B125E9867B2}">
      <dsp:nvSpPr>
        <dsp:cNvPr id="0" name=""/>
        <dsp:cNvSpPr/>
      </dsp:nvSpPr>
      <dsp:spPr>
        <a:xfrm>
          <a:off x="2744741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744741" y="1199721"/>
        <a:ext cx="1511838" cy="755919"/>
      </dsp:txXfrm>
    </dsp:sp>
    <dsp:sp modelId="{5B92A3F6-F2CE-4F67-82FB-9479D0CA0278}">
      <dsp:nvSpPr>
        <dsp:cNvPr id="0" name=""/>
        <dsp:cNvSpPr/>
      </dsp:nvSpPr>
      <dsp:spPr>
        <a:xfrm>
          <a:off x="4574065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574065" y="1199721"/>
        <a:ext cx="1511838" cy="755919"/>
      </dsp:txXfrm>
    </dsp:sp>
    <dsp:sp modelId="{127F4A3A-C604-45FA-9AC1-92D6E8C2647D}">
      <dsp:nvSpPr>
        <dsp:cNvPr id="0" name=""/>
        <dsp:cNvSpPr/>
      </dsp:nvSpPr>
      <dsp:spPr>
        <a:xfrm>
          <a:off x="2744741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44741" y="2273126"/>
        <a:ext cx="1511838" cy="755919"/>
      </dsp:txXfrm>
    </dsp:sp>
    <dsp:sp modelId="{250097A1-EE4E-4CC3-ABF1-D9490B3D899C}">
      <dsp:nvSpPr>
        <dsp:cNvPr id="0" name=""/>
        <dsp:cNvSpPr/>
      </dsp:nvSpPr>
      <dsp:spPr>
        <a:xfrm>
          <a:off x="4574065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574065" y="2273126"/>
        <a:ext cx="1511838" cy="7559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47547" y="1698632"/>
          <a:ext cx="154676" cy="677631"/>
        </a:xfrm>
        <a:custGeom>
          <a:avLst/>
          <a:gdLst/>
          <a:ahLst/>
          <a:cxnLst/>
          <a:rect l="0" t="0" r="0" b="0"/>
          <a:pathLst>
            <a:path>
              <a:moveTo>
                <a:pt x="154676" y="0"/>
              </a:moveTo>
              <a:lnTo>
                <a:pt x="154676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698632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870632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870632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735" y="3053895"/>
        <a:ext cx="1473112" cy="827999"/>
      </dsp:txXfrm>
    </dsp:sp>
    <dsp:sp modelId="{788C2B3F-1FE3-4E19-B5E7-E5C6255BD3E5}">
      <dsp:nvSpPr>
        <dsp:cNvPr id="0" name=""/>
        <dsp:cNvSpPr/>
      </dsp:nvSpPr>
      <dsp:spPr>
        <a:xfrm>
          <a:off x="1783201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1783201" y="3053895"/>
        <a:ext cx="1473112" cy="827999"/>
      </dsp:txXfrm>
    </dsp:sp>
    <dsp:sp modelId="{4422AA1F-3A35-486F-A428-6D2C75BDCD70}">
      <dsp:nvSpPr>
        <dsp:cNvPr id="0" name=""/>
        <dsp:cNvSpPr/>
      </dsp:nvSpPr>
      <dsp:spPr>
        <a:xfrm>
          <a:off x="3565667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565667" y="3053895"/>
        <a:ext cx="1473112" cy="827999"/>
      </dsp:txXfrm>
    </dsp:sp>
    <dsp:sp modelId="{78E029D3-0F46-42F3-B2AC-7A4A855D37B2}">
      <dsp:nvSpPr>
        <dsp:cNvPr id="0" name=""/>
        <dsp:cNvSpPr/>
      </dsp:nvSpPr>
      <dsp:spPr>
        <a:xfrm>
          <a:off x="5348133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53895"/>
        <a:ext cx="1473112" cy="827999"/>
      </dsp:txXfrm>
    </dsp:sp>
    <dsp:sp modelId="{A12AECA4-76A9-4D09-AAC9-B06941678D5E}">
      <dsp:nvSpPr>
        <dsp:cNvPr id="0" name=""/>
        <dsp:cNvSpPr/>
      </dsp:nvSpPr>
      <dsp:spPr>
        <a:xfrm>
          <a:off x="7130600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7130600" y="3053895"/>
        <a:ext cx="1473112" cy="827999"/>
      </dsp:txXfrm>
    </dsp:sp>
    <dsp:sp modelId="{5C0D4334-9DAD-4AD8-B83E-4443D721B36A}">
      <dsp:nvSpPr>
        <dsp:cNvPr id="0" name=""/>
        <dsp:cNvSpPr/>
      </dsp:nvSpPr>
      <dsp:spPr>
        <a:xfrm>
          <a:off x="2674434" y="2090605"/>
          <a:ext cx="1473112" cy="571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74434" y="2090605"/>
        <a:ext cx="1473112" cy="5713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486571" y="2381600"/>
        <a:ext cx="2067417" cy="10337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FAC83-123C-4076-846D-392016FC5F65}">
      <dsp:nvSpPr>
        <dsp:cNvPr id="0" name=""/>
        <dsp:cNvSpPr/>
      </dsp:nvSpPr>
      <dsp:spPr>
        <a:xfrm>
          <a:off x="2805857" y="335508"/>
          <a:ext cx="151825" cy="665142"/>
        </a:xfrm>
        <a:custGeom>
          <a:avLst/>
          <a:gdLst/>
          <a:ahLst/>
          <a:cxnLst/>
          <a:rect l="0" t="0" r="0" b="0"/>
          <a:pathLst>
            <a:path>
              <a:moveTo>
                <a:pt x="151825" y="0"/>
              </a:moveTo>
              <a:lnTo>
                <a:pt x="151825" y="665142"/>
              </a:lnTo>
              <a:lnTo>
                <a:pt x="0" y="6651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2911963" y="2388773"/>
          <a:ext cx="91440" cy="303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911963" y="335508"/>
          <a:ext cx="91440" cy="1330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0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234702" y="522"/>
          <a:ext cx="1445961" cy="334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2234702" y="522"/>
        <a:ext cx="1445961" cy="334985"/>
      </dsp:txXfrm>
    </dsp:sp>
    <dsp:sp modelId="{63F34BBA-E0FA-4989-B85E-8914F8D1D3AD}">
      <dsp:nvSpPr>
        <dsp:cNvPr id="0" name=""/>
        <dsp:cNvSpPr/>
      </dsp:nvSpPr>
      <dsp:spPr>
        <a:xfrm>
          <a:off x="2234702" y="1665792"/>
          <a:ext cx="1445961" cy="7229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2234702" y="1665792"/>
        <a:ext cx="1445961" cy="722980"/>
      </dsp:txXfrm>
    </dsp:sp>
    <dsp:sp modelId="{77EE6A04-79D7-4CE4-A9B5-411F64538077}">
      <dsp:nvSpPr>
        <dsp:cNvPr id="0" name=""/>
        <dsp:cNvSpPr/>
      </dsp:nvSpPr>
      <dsp:spPr>
        <a:xfrm>
          <a:off x="2234702" y="2692425"/>
          <a:ext cx="1445961" cy="7229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234702" y="2692425"/>
        <a:ext cx="1445961" cy="722980"/>
      </dsp:txXfrm>
    </dsp:sp>
    <dsp:sp modelId="{10A46332-26C8-446F-817F-684E534372EE}">
      <dsp:nvSpPr>
        <dsp:cNvPr id="0" name=""/>
        <dsp:cNvSpPr/>
      </dsp:nvSpPr>
      <dsp:spPr>
        <a:xfrm>
          <a:off x="1359895" y="639159"/>
          <a:ext cx="1445961" cy="7229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359895" y="639159"/>
        <a:ext cx="1445961" cy="7229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Administrativo(a)</a:t>
          </a: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/ o</a:t>
          </a:r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</a:p>
      </dsp:txBody>
      <dsp:txXfrm>
        <a:off x="6227543" y="3497509"/>
        <a:ext cx="1714444" cy="8572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2113824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80" y="1869870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1BD760BE-9F54-47AB-8CE6-9FC4E9CFEDF9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2275954" y="1097824"/>
        <a:ext cx="1544091" cy="772045"/>
      </dsp:txXfrm>
    </dsp:sp>
    <dsp:sp modelId="{D1EB352E-134F-4CA8-B76E-264A49F673E9}">
      <dsp:nvSpPr>
        <dsp:cNvPr id="0" name=""/>
        <dsp:cNvSpPr/>
      </dsp:nvSpPr>
      <dsp:spPr>
        <a:xfrm>
          <a:off x="2275954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275954" y="2194129"/>
        <a:ext cx="1544091" cy="772045"/>
      </dsp:txXfrm>
    </dsp:sp>
    <dsp:sp modelId="{F4FA3E7E-9B21-4585-8E1C-50C5DB3FB555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41778" y="3290434"/>
        <a:ext cx="1544091" cy="772045"/>
      </dsp:txXfrm>
    </dsp:sp>
    <dsp:sp modelId="{D0CA83AD-5F3F-444E-8E18-7289F6E66AB2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210129" y="3290434"/>
        <a:ext cx="1544091" cy="77204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3045443" y="176182"/>
              </a:lnTo>
              <a:lnTo>
                <a:pt x="3045443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1015147" y="176182"/>
              </a:lnTo>
              <a:lnTo>
                <a:pt x="1015147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049466" y="121710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sp:txBody>
      <dsp:txXfrm>
        <a:off x="3049466" y="1217100"/>
        <a:ext cx="1677930" cy="838965"/>
      </dsp:txXfrm>
    </dsp:sp>
    <dsp:sp modelId="{B00A8240-B192-4B1A-BED3-826CE7918735}">
      <dsp:nvSpPr>
        <dsp:cNvPr id="0" name=""/>
        <dsp:cNvSpPr/>
      </dsp:nvSpPr>
      <dsp:spPr>
        <a:xfrm>
          <a:off x="4022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4022" y="2408430"/>
        <a:ext cx="1677930" cy="838965"/>
      </dsp:txXfrm>
    </dsp:sp>
    <dsp:sp modelId="{48ED984C-FD57-4B6F-ABEC-D73E5B65A5F4}">
      <dsp:nvSpPr>
        <dsp:cNvPr id="0" name=""/>
        <dsp:cNvSpPr/>
      </dsp:nvSpPr>
      <dsp:spPr>
        <a:xfrm>
          <a:off x="2034318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034318" y="2408430"/>
        <a:ext cx="1677930" cy="838965"/>
      </dsp:txXfrm>
    </dsp:sp>
    <dsp:sp modelId="{7621AAD5-F12B-46FF-A5E9-BB310E9D83C7}">
      <dsp:nvSpPr>
        <dsp:cNvPr id="0" name=""/>
        <dsp:cNvSpPr/>
      </dsp:nvSpPr>
      <dsp:spPr>
        <a:xfrm>
          <a:off x="4064614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</a:t>
          </a:r>
        </a:p>
      </dsp:txBody>
      <dsp:txXfrm>
        <a:off x="4064614" y="2408430"/>
        <a:ext cx="1677930" cy="838965"/>
      </dsp:txXfrm>
    </dsp:sp>
    <dsp:sp modelId="{770FCD2B-49D7-443D-9941-1766E5F3DD22}">
      <dsp:nvSpPr>
        <dsp:cNvPr id="0" name=""/>
        <dsp:cNvSpPr/>
      </dsp:nvSpPr>
      <dsp:spPr>
        <a:xfrm>
          <a:off x="6094910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Supervisor(a)</a:t>
          </a:r>
        </a:p>
      </dsp:txBody>
      <dsp:txXfrm>
        <a:off x="6094910" y="2408430"/>
        <a:ext cx="1677930" cy="8389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7281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74"/>
              </a:lnTo>
              <a:lnTo>
                <a:pt x="2015219" y="174874"/>
              </a:lnTo>
              <a:lnTo>
                <a:pt x="2015219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599" y="3941686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59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1576717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88100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2015219" y="0"/>
              </a:moveTo>
              <a:lnTo>
                <a:pt x="2015219" y="174874"/>
              </a:lnTo>
              <a:lnTo>
                <a:pt x="0" y="174874"/>
              </a:lnTo>
              <a:lnTo>
                <a:pt x="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394232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270584" y="3055"/>
          <a:ext cx="1665471" cy="391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3270584" y="3055"/>
        <a:ext cx="1665471" cy="391177"/>
      </dsp:txXfrm>
    </dsp:sp>
    <dsp:sp modelId="{484BAC4D-337B-4C8A-AC8E-F1BD81C4533D}">
      <dsp:nvSpPr>
        <dsp:cNvPr id="0" name=""/>
        <dsp:cNvSpPr/>
      </dsp:nvSpPr>
      <dsp:spPr>
        <a:xfrm>
          <a:off x="3270584" y="743981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</a:t>
          </a:r>
          <a:endParaRPr lang="es-ES" sz="1200" kern="1200" dirty="0"/>
        </a:p>
      </dsp:txBody>
      <dsp:txXfrm>
        <a:off x="3270584" y="743981"/>
        <a:ext cx="1665471" cy="832735"/>
      </dsp:txXfrm>
    </dsp:sp>
    <dsp:sp modelId="{27F0CFB3-BC26-4514-B5C2-F6286E21C8C3}">
      <dsp:nvSpPr>
        <dsp:cNvPr id="0" name=""/>
        <dsp:cNvSpPr/>
      </dsp:nvSpPr>
      <dsp:spPr>
        <a:xfrm>
          <a:off x="125536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1255364" y="1926466"/>
        <a:ext cx="1665471" cy="832735"/>
      </dsp:txXfrm>
    </dsp:sp>
    <dsp:sp modelId="{5CFD16C3-83D9-43B7-9787-020C7EFF1DA2}">
      <dsp:nvSpPr>
        <dsp:cNvPr id="0" name=""/>
        <dsp:cNvSpPr/>
      </dsp:nvSpPr>
      <dsp:spPr>
        <a:xfrm>
          <a:off x="327058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270584" y="1926466"/>
        <a:ext cx="1665471" cy="832735"/>
      </dsp:txXfrm>
    </dsp:sp>
    <dsp:sp modelId="{E0B0DD8C-29EA-4176-B854-541ABDE1C631}">
      <dsp:nvSpPr>
        <dsp:cNvPr id="0" name=""/>
        <dsp:cNvSpPr/>
      </dsp:nvSpPr>
      <dsp:spPr>
        <a:xfrm>
          <a:off x="327058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70584" y="3108950"/>
        <a:ext cx="1665471" cy="832735"/>
      </dsp:txXfrm>
    </dsp:sp>
    <dsp:sp modelId="{35B22613-0582-43FE-BEE3-2B1DA1DF0B61}">
      <dsp:nvSpPr>
        <dsp:cNvPr id="0" name=""/>
        <dsp:cNvSpPr/>
      </dsp:nvSpPr>
      <dsp:spPr>
        <a:xfrm>
          <a:off x="3270584" y="4291435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270584" y="4291435"/>
        <a:ext cx="1665471" cy="832735"/>
      </dsp:txXfrm>
    </dsp:sp>
    <dsp:sp modelId="{9F850073-27DC-4FAB-9524-2567BBD7F961}">
      <dsp:nvSpPr>
        <dsp:cNvPr id="0" name=""/>
        <dsp:cNvSpPr/>
      </dsp:nvSpPr>
      <dsp:spPr>
        <a:xfrm>
          <a:off x="528580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85804" y="1926466"/>
        <a:ext cx="1665471" cy="832735"/>
      </dsp:txXfrm>
    </dsp:sp>
    <dsp:sp modelId="{94F415F8-985A-444F-B8A0-FA340BA9CAB7}">
      <dsp:nvSpPr>
        <dsp:cNvPr id="0" name=""/>
        <dsp:cNvSpPr/>
      </dsp:nvSpPr>
      <dsp:spPr>
        <a:xfrm>
          <a:off x="528580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285804" y="3108950"/>
        <a:ext cx="1665471" cy="8327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944"/>
              </a:lnTo>
              <a:lnTo>
                <a:pt x="179172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242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179172" y="0"/>
              </a:moveTo>
              <a:lnTo>
                <a:pt x="179172" y="784944"/>
              </a:lnTo>
              <a:lnTo>
                <a:pt x="0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3097119" y="1390717"/>
              </a:lnTo>
              <a:lnTo>
                <a:pt x="3097119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1032373" y="1390717"/>
              </a:lnTo>
              <a:lnTo>
                <a:pt x="1032373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49041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1032373" y="0"/>
              </a:moveTo>
              <a:lnTo>
                <a:pt x="1032373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38574" y="4027472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8429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3097119" y="0"/>
              </a:moveTo>
              <a:lnTo>
                <a:pt x="3097119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392835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228213" y="781"/>
          <a:ext cx="1706401" cy="39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Área de Cultura</a:t>
          </a:r>
          <a:endParaRPr lang="es-ES" sz="1200" b="0" kern="1200" dirty="0"/>
        </a:p>
      </dsp:txBody>
      <dsp:txXfrm>
        <a:off x="3228213" y="781"/>
        <a:ext cx="1706401" cy="392054"/>
      </dsp:txXfrm>
    </dsp:sp>
    <dsp:sp modelId="{F0D4076F-E78A-4F38-8322-FEF8265446E8}">
      <dsp:nvSpPr>
        <dsp:cNvPr id="0" name=""/>
        <dsp:cNvSpPr/>
      </dsp:nvSpPr>
      <dsp:spPr>
        <a:xfrm>
          <a:off x="3228213" y="751180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28213" y="751180"/>
        <a:ext cx="1706401" cy="853200"/>
      </dsp:txXfrm>
    </dsp:sp>
    <dsp:sp modelId="{874A6971-A530-4707-93D8-12EB989909D4}">
      <dsp:nvSpPr>
        <dsp:cNvPr id="0" name=""/>
        <dsp:cNvSpPr/>
      </dsp:nvSpPr>
      <dsp:spPr>
        <a:xfrm>
          <a:off x="131094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</a:t>
          </a:r>
        </a:p>
      </dsp:txBody>
      <dsp:txXfrm>
        <a:off x="131094" y="3174271"/>
        <a:ext cx="1706401" cy="853200"/>
      </dsp:txXfrm>
    </dsp:sp>
    <dsp:sp modelId="{37B8263E-77B1-482C-809B-F85D7C8E9DFD}">
      <dsp:nvSpPr>
        <dsp:cNvPr id="0" name=""/>
        <dsp:cNvSpPr/>
      </dsp:nvSpPr>
      <dsp:spPr>
        <a:xfrm>
          <a:off x="131094" y="4385816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Artísticos</a:t>
          </a:r>
        </a:p>
      </dsp:txBody>
      <dsp:txXfrm>
        <a:off x="131094" y="4385816"/>
        <a:ext cx="1706401" cy="853200"/>
      </dsp:txXfrm>
    </dsp:sp>
    <dsp:sp modelId="{2E8BEB8B-9C8A-430D-8A77-D3F5AB74010B}">
      <dsp:nvSpPr>
        <dsp:cNvPr id="0" name=""/>
        <dsp:cNvSpPr/>
      </dsp:nvSpPr>
      <dsp:spPr>
        <a:xfrm>
          <a:off x="2195840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sp:txBody>
      <dsp:txXfrm>
        <a:off x="2195840" y="3174271"/>
        <a:ext cx="1706401" cy="853200"/>
      </dsp:txXfrm>
    </dsp:sp>
    <dsp:sp modelId="{E360D8B5-04E8-45E6-B2B9-E4B8346BEB8E}">
      <dsp:nvSpPr>
        <dsp:cNvPr id="0" name=""/>
        <dsp:cNvSpPr/>
      </dsp:nvSpPr>
      <dsp:spPr>
        <a:xfrm>
          <a:off x="4260586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4260586" y="3174271"/>
        <a:ext cx="1706401" cy="853200"/>
      </dsp:txXfrm>
    </dsp:sp>
    <dsp:sp modelId="{2EB3D05B-357D-4922-A924-D5082C9A83CF}">
      <dsp:nvSpPr>
        <dsp:cNvPr id="0" name=""/>
        <dsp:cNvSpPr/>
      </dsp:nvSpPr>
      <dsp:spPr>
        <a:xfrm>
          <a:off x="6325333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6325333" y="3174271"/>
        <a:ext cx="1706401" cy="853200"/>
      </dsp:txXfrm>
    </dsp:sp>
    <dsp:sp modelId="{2B9981EF-9734-4952-BEA1-62B5A3C28209}">
      <dsp:nvSpPr>
        <dsp:cNvPr id="0" name=""/>
        <dsp:cNvSpPr/>
      </dsp:nvSpPr>
      <dsp:spPr>
        <a:xfrm>
          <a:off x="2195840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/ o</a:t>
          </a:r>
        </a:p>
      </dsp:txBody>
      <dsp:txXfrm>
        <a:off x="2195840" y="1962725"/>
        <a:ext cx="1706401" cy="853200"/>
      </dsp:txXfrm>
    </dsp:sp>
    <dsp:sp modelId="{2AC215A7-34D7-45C0-85AF-F58079C7DEB8}">
      <dsp:nvSpPr>
        <dsp:cNvPr id="0" name=""/>
        <dsp:cNvSpPr/>
      </dsp:nvSpPr>
      <dsp:spPr>
        <a:xfrm>
          <a:off x="4260586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Promotor(a)</a:t>
          </a:r>
        </a:p>
      </dsp:txBody>
      <dsp:txXfrm>
        <a:off x="4260586" y="1962725"/>
        <a:ext cx="1706401" cy="8532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8000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188"/>
              </a:lnTo>
              <a:lnTo>
                <a:pt x="180491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67508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2011188"/>
              </a:lnTo>
              <a:lnTo>
                <a:pt x="0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8000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80491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67508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790723"/>
              </a:lnTo>
              <a:lnTo>
                <a:pt x="0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80" y="401686"/>
          <a:ext cx="91440" cy="3609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9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188517" y="918"/>
          <a:ext cx="1718964" cy="400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2188517" y="918"/>
        <a:ext cx="1718964" cy="400768"/>
      </dsp:txXfrm>
    </dsp:sp>
    <dsp:sp modelId="{D9C97BF7-629A-426E-9D5B-40C3941E6BD9}">
      <dsp:nvSpPr>
        <dsp:cNvPr id="0" name=""/>
        <dsp:cNvSpPr/>
      </dsp:nvSpPr>
      <dsp:spPr>
        <a:xfrm>
          <a:off x="2133527" y="762669"/>
          <a:ext cx="1828944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</dsp:txBody>
      <dsp:txXfrm>
        <a:off x="2133527" y="762669"/>
        <a:ext cx="1828944" cy="859482"/>
      </dsp:txXfrm>
    </dsp:sp>
    <dsp:sp modelId="{D9AAECC1-A185-43C2-B8E2-A6E36211ADE1}">
      <dsp:nvSpPr>
        <dsp:cNvPr id="0" name=""/>
        <dsp:cNvSpPr/>
      </dsp:nvSpPr>
      <dsp:spPr>
        <a:xfrm>
          <a:off x="988215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Arte</a:t>
          </a:r>
        </a:p>
      </dsp:txBody>
      <dsp:txXfrm>
        <a:off x="988215" y="1983134"/>
        <a:ext cx="1879292" cy="859482"/>
      </dsp:txXfrm>
    </dsp:sp>
    <dsp:sp modelId="{BABD8DCB-32BF-435D-9D98-42018125754E}">
      <dsp:nvSpPr>
        <dsp:cNvPr id="0" name=""/>
        <dsp:cNvSpPr/>
      </dsp:nvSpPr>
      <dsp:spPr>
        <a:xfrm>
          <a:off x="3228491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228491" y="1983134"/>
        <a:ext cx="1879292" cy="859482"/>
      </dsp:txXfrm>
    </dsp:sp>
    <dsp:sp modelId="{A225CD73-CAC9-4637-9967-3F7AA7470838}">
      <dsp:nvSpPr>
        <dsp:cNvPr id="0" name=""/>
        <dsp:cNvSpPr/>
      </dsp:nvSpPr>
      <dsp:spPr>
        <a:xfrm>
          <a:off x="988215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988215" y="3203599"/>
        <a:ext cx="1879292" cy="859482"/>
      </dsp:txXfrm>
    </dsp:sp>
    <dsp:sp modelId="{5BF4DC55-7FDC-4B9B-A604-4223FAAD48EC}">
      <dsp:nvSpPr>
        <dsp:cNvPr id="0" name=""/>
        <dsp:cNvSpPr/>
      </dsp:nvSpPr>
      <dsp:spPr>
        <a:xfrm>
          <a:off x="3228491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228491" y="3203599"/>
        <a:ext cx="1879292" cy="85948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2762591" y="1875911"/>
          <a:ext cx="91440" cy="3593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948"/>
              </a:lnTo>
              <a:lnTo>
                <a:pt x="48993" y="123948"/>
              </a:lnTo>
              <a:lnTo>
                <a:pt x="48993" y="3593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2762591" y="473941"/>
          <a:ext cx="91440" cy="470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8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87318" y="2742"/>
          <a:ext cx="2241987" cy="471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1687318" y="2742"/>
        <a:ext cx="2241987" cy="471198"/>
      </dsp:txXfrm>
    </dsp:sp>
    <dsp:sp modelId="{BFFA5F52-C6F8-4DB0-84FB-63B6D66FDD0B}">
      <dsp:nvSpPr>
        <dsp:cNvPr id="0" name=""/>
        <dsp:cNvSpPr/>
      </dsp:nvSpPr>
      <dsp:spPr>
        <a:xfrm>
          <a:off x="1687318" y="944758"/>
          <a:ext cx="2241987" cy="931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Orquesta</a:t>
          </a:r>
        </a:p>
      </dsp:txBody>
      <dsp:txXfrm>
        <a:off x="1687318" y="944758"/>
        <a:ext cx="2241987" cy="931153"/>
      </dsp:txXfrm>
    </dsp:sp>
    <dsp:sp modelId="{3BED58B0-8A60-4306-8AB1-8838D7CECDC5}">
      <dsp:nvSpPr>
        <dsp:cNvPr id="0" name=""/>
        <dsp:cNvSpPr/>
      </dsp:nvSpPr>
      <dsp:spPr>
        <a:xfrm>
          <a:off x="2025073" y="2235268"/>
          <a:ext cx="1573023" cy="125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Músicos(as)</a:t>
          </a:r>
        </a:p>
      </dsp:txBody>
      <dsp:txXfrm>
        <a:off x="2025073" y="2235268"/>
        <a:ext cx="1573023" cy="1250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Clubes</a:t>
          </a:r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Acuática</a:t>
          </a:r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16616" y="1667616"/>
        <a:ext cx="1172653" cy="58632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</a:t>
          </a:r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sp:txBody>
      <dsp:txXfrm>
        <a:off x="4144305" y="3290434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</a:t>
          </a:r>
        </a:p>
      </dsp:txBody>
      <dsp:txXfrm>
        <a:off x="1341778" y="2194129"/>
        <a:ext cx="1544091" cy="7720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84"/>
              </a:lnTo>
              <a:lnTo>
                <a:pt x="2394470" y="207784"/>
              </a:lnTo>
              <a:lnTo>
                <a:pt x="239447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24215"/>
          <a:ext cx="91440" cy="415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207784"/>
              </a:lnTo>
              <a:lnTo>
                <a:pt x="0" y="207784"/>
              </a:lnTo>
              <a:lnTo>
                <a:pt x="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94925" y="83476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2394925" y="834764"/>
        <a:ext cx="1978901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Deportivos(as)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789396" y="2239784"/>
        <a:ext cx="1978901" cy="98945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2028931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3011834" y="174238"/>
              </a:lnTo>
              <a:lnTo>
                <a:pt x="301183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2028931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1003944" y="174238"/>
              </a:lnTo>
              <a:lnTo>
                <a:pt x="100394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2028931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2028931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3015812" y="1199225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sp:txBody>
      <dsp:txXfrm>
        <a:off x="3015812" y="1199225"/>
        <a:ext cx="1659412" cy="829706"/>
      </dsp:txXfrm>
    </dsp:sp>
    <dsp:sp modelId="{95D7A905-ADD2-4A8E-A0F3-2CAE75B8A31F}">
      <dsp:nvSpPr>
        <dsp:cNvPr id="0" name=""/>
        <dsp:cNvSpPr/>
      </dsp:nvSpPr>
      <dsp:spPr>
        <a:xfrm>
          <a:off x="3978" y="2377408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sp:txBody>
      <dsp:txXfrm>
        <a:off x="3978" y="2377408"/>
        <a:ext cx="1659412" cy="829706"/>
      </dsp:txXfrm>
    </dsp:sp>
    <dsp:sp modelId="{BD10F608-A80A-42F4-8DAA-414391E447AE}">
      <dsp:nvSpPr>
        <dsp:cNvPr id="0" name=""/>
        <dsp:cNvSpPr/>
      </dsp:nvSpPr>
      <dsp:spPr>
        <a:xfrm>
          <a:off x="2011867" y="2377408"/>
          <a:ext cx="1659412" cy="83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011867" y="2377408"/>
        <a:ext cx="1659412" cy="831598"/>
      </dsp:txXfrm>
    </dsp:sp>
    <dsp:sp modelId="{477BFD6A-4235-46DD-9046-7B1AD41DBBE8}">
      <dsp:nvSpPr>
        <dsp:cNvPr id="0" name=""/>
        <dsp:cNvSpPr/>
      </dsp:nvSpPr>
      <dsp:spPr>
        <a:xfrm>
          <a:off x="4019757" y="2377408"/>
          <a:ext cx="1659412" cy="83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Instructores(as)</a:t>
          </a:r>
        </a:p>
      </dsp:txBody>
      <dsp:txXfrm>
        <a:off x="4019757" y="2377408"/>
        <a:ext cx="1659412" cy="831598"/>
      </dsp:txXfrm>
    </dsp:sp>
    <dsp:sp modelId="{EF91DE75-BDF4-4E60-B588-BCD9BC9BBB5B}">
      <dsp:nvSpPr>
        <dsp:cNvPr id="0" name=""/>
        <dsp:cNvSpPr/>
      </dsp:nvSpPr>
      <dsp:spPr>
        <a:xfrm>
          <a:off x="6027646" y="2377408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6027646" y="2377408"/>
        <a:ext cx="1659412" cy="82970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4162F-0F1F-444E-A044-A8DA4C89DE34}">
      <dsp:nvSpPr>
        <dsp:cNvPr id="0" name=""/>
        <dsp:cNvSpPr/>
      </dsp:nvSpPr>
      <dsp:spPr>
        <a:xfrm>
          <a:off x="8070716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</a:t>
          </a:r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Natación</a:t>
          </a:r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(O)</a:t>
          </a: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 </a:t>
          </a:r>
        </a:p>
      </dsp:txBody>
      <dsp:txXfrm>
        <a:off x="7497072" y="3739544"/>
        <a:ext cx="1238728" cy="619364"/>
      </dsp:txXfrm>
    </dsp:sp>
    <dsp:sp modelId="{F97DFC0E-BB7F-430B-B3A6-F7B983BBB4F5}">
      <dsp:nvSpPr>
        <dsp:cNvPr id="0" name=""/>
        <dsp:cNvSpPr/>
      </dsp:nvSpPr>
      <dsp:spPr>
        <a:xfrm>
          <a:off x="7497072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</a:p>
      </dsp:txBody>
      <dsp:txXfrm>
        <a:off x="7497072" y="46190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O</a:t>
          </a:r>
        </a:p>
      </dsp:txBody>
      <dsp:txXfrm>
        <a:off x="2251058" y="1388630"/>
        <a:ext cx="1238728" cy="61936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407637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3638898" y="157886"/>
              </a:lnTo>
              <a:lnTo>
                <a:pt x="3638898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407637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1819449" y="157886"/>
              </a:lnTo>
              <a:lnTo>
                <a:pt x="1819449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407637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72038" y="2407637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1819449" y="0"/>
              </a:moveTo>
              <a:lnTo>
                <a:pt x="1819449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2589" y="2407637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3638898" y="0"/>
              </a:moveTo>
              <a:lnTo>
                <a:pt x="3638898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340026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639648" y="58818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639648" y="588188"/>
        <a:ext cx="1503677" cy="751838"/>
      </dsp:txXfrm>
    </dsp:sp>
    <dsp:sp modelId="{94C7EDBA-BCD6-4A4D-B6F8-C772F26D1FC5}">
      <dsp:nvSpPr>
        <dsp:cNvPr id="0" name=""/>
        <dsp:cNvSpPr/>
      </dsp:nvSpPr>
      <dsp:spPr>
        <a:xfrm>
          <a:off x="3639648" y="165579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39648" y="1655798"/>
        <a:ext cx="1503677" cy="751838"/>
      </dsp:txXfrm>
    </dsp:sp>
    <dsp:sp modelId="{A5D29336-0AF0-4111-A45C-A220EB0D16F6}">
      <dsp:nvSpPr>
        <dsp:cNvPr id="0" name=""/>
        <dsp:cNvSpPr/>
      </dsp:nvSpPr>
      <dsp:spPr>
        <a:xfrm>
          <a:off x="750" y="2723409"/>
          <a:ext cx="1503677" cy="752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Instructores(as)</a:t>
          </a:r>
        </a:p>
      </dsp:txBody>
      <dsp:txXfrm>
        <a:off x="750" y="2723409"/>
        <a:ext cx="1503677" cy="752402"/>
      </dsp:txXfrm>
    </dsp:sp>
    <dsp:sp modelId="{A7A1F951-7745-438A-85E4-3B9635BC2785}">
      <dsp:nvSpPr>
        <dsp:cNvPr id="0" name=""/>
        <dsp:cNvSpPr/>
      </dsp:nvSpPr>
      <dsp:spPr>
        <a:xfrm>
          <a:off x="1820199" y="272340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Promotores(as)</a:t>
          </a:r>
        </a:p>
      </dsp:txBody>
      <dsp:txXfrm>
        <a:off x="1820199" y="2723409"/>
        <a:ext cx="1503677" cy="751838"/>
      </dsp:txXfrm>
    </dsp:sp>
    <dsp:sp modelId="{8AA127F0-212F-407C-B583-69268D702B58}">
      <dsp:nvSpPr>
        <dsp:cNvPr id="0" name=""/>
        <dsp:cNvSpPr/>
      </dsp:nvSpPr>
      <dsp:spPr>
        <a:xfrm>
          <a:off x="3639648" y="272340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sp:txBody>
      <dsp:txXfrm>
        <a:off x="3639648" y="2723409"/>
        <a:ext cx="1503677" cy="751838"/>
      </dsp:txXfrm>
    </dsp:sp>
    <dsp:sp modelId="{25C22A66-508B-40A9-BD0A-9C9BCE402A01}">
      <dsp:nvSpPr>
        <dsp:cNvPr id="0" name=""/>
        <dsp:cNvSpPr/>
      </dsp:nvSpPr>
      <dsp:spPr>
        <a:xfrm>
          <a:off x="5459098" y="2723409"/>
          <a:ext cx="1503677" cy="752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5459098" y="2723409"/>
        <a:ext cx="1503677" cy="752402"/>
      </dsp:txXfrm>
    </dsp:sp>
    <dsp:sp modelId="{DD2CD80F-B891-44A1-8BDE-DBABF7B219CF}">
      <dsp:nvSpPr>
        <dsp:cNvPr id="0" name=""/>
        <dsp:cNvSpPr/>
      </dsp:nvSpPr>
      <dsp:spPr>
        <a:xfrm>
          <a:off x="7278547" y="272340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7278547" y="2723409"/>
        <a:ext cx="1503677" cy="75183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45479-6BA6-4898-9703-AF560C292F67}">
      <dsp:nvSpPr>
        <dsp:cNvPr id="0" name=""/>
        <dsp:cNvSpPr/>
      </dsp:nvSpPr>
      <dsp:spPr>
        <a:xfrm>
          <a:off x="3960439" y="2310487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3101840" y="179445"/>
              </a:lnTo>
              <a:lnTo>
                <a:pt x="310184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960439" y="2310487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1033946" y="179445"/>
              </a:lnTo>
              <a:lnTo>
                <a:pt x="1033946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926492" y="2310487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1033946" y="0"/>
              </a:moveTo>
              <a:lnTo>
                <a:pt x="1033946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9F0C-0EDA-455A-A22A-32CEE0F4312E}">
      <dsp:nvSpPr>
        <dsp:cNvPr id="0" name=""/>
        <dsp:cNvSpPr/>
      </dsp:nvSpPr>
      <dsp:spPr>
        <a:xfrm>
          <a:off x="858598" y="2310487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3101840" y="0"/>
              </a:moveTo>
              <a:lnTo>
                <a:pt x="3101840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914719" y="1097095"/>
          <a:ext cx="91440" cy="358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105937" y="242593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sp:txBody>
      <dsp:txXfrm>
        <a:off x="3105937" y="242593"/>
        <a:ext cx="1709003" cy="854501"/>
      </dsp:txXfrm>
    </dsp:sp>
    <dsp:sp modelId="{94C7EDBA-BCD6-4A4D-B6F8-C772F26D1FC5}">
      <dsp:nvSpPr>
        <dsp:cNvPr id="0" name=""/>
        <dsp:cNvSpPr/>
      </dsp:nvSpPr>
      <dsp:spPr>
        <a:xfrm>
          <a:off x="3105937" y="1455986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Acuática</a:t>
          </a:r>
        </a:p>
      </dsp:txBody>
      <dsp:txXfrm>
        <a:off x="3105937" y="1455986"/>
        <a:ext cx="1709003" cy="854501"/>
      </dsp:txXfrm>
    </dsp:sp>
    <dsp:sp modelId="{D78DC00E-B0C2-499E-91AB-273D489E33A7}">
      <dsp:nvSpPr>
        <dsp:cNvPr id="0" name=""/>
        <dsp:cNvSpPr/>
      </dsp:nvSpPr>
      <dsp:spPr>
        <a:xfrm>
          <a:off x="4097" y="2669378"/>
          <a:ext cx="1709003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Instructores de Natación</a:t>
          </a:r>
        </a:p>
      </dsp:txBody>
      <dsp:txXfrm>
        <a:off x="4097" y="2669378"/>
        <a:ext cx="1709003" cy="936003"/>
      </dsp:txXfrm>
    </dsp:sp>
    <dsp:sp modelId="{A5D29336-0AF0-4111-A45C-A220EB0D16F6}">
      <dsp:nvSpPr>
        <dsp:cNvPr id="0" name=""/>
        <dsp:cNvSpPr/>
      </dsp:nvSpPr>
      <dsp:spPr>
        <a:xfrm>
          <a:off x="2071991" y="2669378"/>
          <a:ext cx="1709003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</a:t>
          </a:r>
        </a:p>
      </dsp:txBody>
      <dsp:txXfrm>
        <a:off x="2071991" y="2669378"/>
        <a:ext cx="1709003" cy="936003"/>
      </dsp:txXfrm>
    </dsp:sp>
    <dsp:sp modelId="{A7A1F951-7745-438A-85E4-3B9635BC2785}">
      <dsp:nvSpPr>
        <dsp:cNvPr id="0" name=""/>
        <dsp:cNvSpPr/>
      </dsp:nvSpPr>
      <dsp:spPr>
        <a:xfrm>
          <a:off x="4139884" y="2669378"/>
          <a:ext cx="1709003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Enfermeras (os)</a:t>
          </a:r>
        </a:p>
      </dsp:txBody>
      <dsp:txXfrm>
        <a:off x="4139884" y="2669378"/>
        <a:ext cx="1709003" cy="936003"/>
      </dsp:txXfrm>
    </dsp:sp>
    <dsp:sp modelId="{8AA127F0-212F-407C-B583-69268D702B58}">
      <dsp:nvSpPr>
        <dsp:cNvPr id="0" name=""/>
        <dsp:cNvSpPr/>
      </dsp:nvSpPr>
      <dsp:spPr>
        <a:xfrm>
          <a:off x="6207778" y="2669378"/>
          <a:ext cx="1709003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Boleteras(os) </a:t>
          </a:r>
        </a:p>
      </dsp:txBody>
      <dsp:txXfrm>
        <a:off x="6207778" y="2669378"/>
        <a:ext cx="1709003" cy="9360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587515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155568" y="1587515"/>
        <a:ext cx="1777938" cy="88896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sp:txBody>
      <dsp:txXfrm>
        <a:off x="2932855" y="2465"/>
        <a:ext cx="2555998" cy="483179"/>
      </dsp:txXfrm>
    </dsp:sp>
    <dsp:sp modelId="{3CDBD0E6-FBC6-45A6-AE18-BECFF733441A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977" y="1374694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4977" y="2060808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2746923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Gimnasia</a:t>
          </a:r>
        </a:p>
      </dsp:txBody>
      <dsp:txXfrm>
        <a:off x="24977" y="3433037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24977" y="4119151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 / O</a:t>
          </a:r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sp:txBody>
      <dsp:txXfrm>
        <a:off x="4312322" y="688579"/>
        <a:ext cx="2052003" cy="48317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9F024-BD5C-47D4-B324-D0F69BAAAFB9}">
      <dsp:nvSpPr>
        <dsp:cNvPr id="0" name=""/>
        <dsp:cNvSpPr/>
      </dsp:nvSpPr>
      <dsp:spPr>
        <a:xfrm>
          <a:off x="4467838" y="1869467"/>
          <a:ext cx="133000" cy="582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667"/>
              </a:lnTo>
              <a:lnTo>
                <a:pt x="133000" y="582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7B1BC-D698-4BEC-8927-514EB304EC78}">
      <dsp:nvSpPr>
        <dsp:cNvPr id="0" name=""/>
        <dsp:cNvSpPr/>
      </dsp:nvSpPr>
      <dsp:spPr>
        <a:xfrm>
          <a:off x="4334837" y="1869467"/>
          <a:ext cx="133000" cy="582667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582667"/>
              </a:lnTo>
              <a:lnTo>
                <a:pt x="0" y="582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3831674" y="1032335"/>
              </a:lnTo>
              <a:lnTo>
                <a:pt x="383167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2299004" y="1032335"/>
              </a:lnTo>
              <a:lnTo>
                <a:pt x="229900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766334" y="1032335"/>
              </a:lnTo>
              <a:lnTo>
                <a:pt x="76633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834503" y="1236132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sp:txBody>
      <dsp:txXfrm>
        <a:off x="3834503" y="1236132"/>
        <a:ext cx="1266669" cy="633334"/>
      </dsp:txXfrm>
    </dsp:sp>
    <dsp:sp modelId="{71F858D5-27F4-4273-81B4-B06B76410D20}">
      <dsp:nvSpPr>
        <dsp:cNvPr id="0" name=""/>
        <dsp:cNvSpPr/>
      </dsp:nvSpPr>
      <dsp:spPr>
        <a:xfrm>
          <a:off x="2829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829" y="3034802"/>
        <a:ext cx="1266669" cy="828002"/>
      </dsp:txXfrm>
    </dsp:sp>
    <dsp:sp modelId="{6202DA37-19EA-4D59-8A8D-38EC7F62FB26}">
      <dsp:nvSpPr>
        <dsp:cNvPr id="0" name=""/>
        <dsp:cNvSpPr/>
      </dsp:nvSpPr>
      <dsp:spPr>
        <a:xfrm>
          <a:off x="153549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sp:txBody>
      <dsp:txXfrm>
        <a:off x="1535498" y="3034802"/>
        <a:ext cx="1266669" cy="828002"/>
      </dsp:txXfrm>
    </dsp:sp>
    <dsp:sp modelId="{E59D2B33-78E4-485B-BD69-4E2F5973A8B9}">
      <dsp:nvSpPr>
        <dsp:cNvPr id="0" name=""/>
        <dsp:cNvSpPr/>
      </dsp:nvSpPr>
      <dsp:spPr>
        <a:xfrm>
          <a:off x="306816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</dsp:txBody>
      <dsp:txXfrm>
        <a:off x="3068168" y="3034802"/>
        <a:ext cx="1266669" cy="828002"/>
      </dsp:txXfrm>
    </dsp:sp>
    <dsp:sp modelId="{94B1158B-EE32-43A3-920D-6888C42D00EA}">
      <dsp:nvSpPr>
        <dsp:cNvPr id="0" name=""/>
        <dsp:cNvSpPr/>
      </dsp:nvSpPr>
      <dsp:spPr>
        <a:xfrm>
          <a:off x="460083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sp:txBody>
      <dsp:txXfrm>
        <a:off x="4600838" y="3034802"/>
        <a:ext cx="1266669" cy="828002"/>
      </dsp:txXfrm>
    </dsp:sp>
    <dsp:sp modelId="{716367ED-F864-4DE4-83D3-1D5215AC0857}">
      <dsp:nvSpPr>
        <dsp:cNvPr id="0" name=""/>
        <dsp:cNvSpPr/>
      </dsp:nvSpPr>
      <dsp:spPr>
        <a:xfrm>
          <a:off x="613350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</dsp:txBody>
      <dsp:txXfrm>
        <a:off x="6133507" y="3034802"/>
        <a:ext cx="1266669" cy="828002"/>
      </dsp:txXfrm>
    </dsp:sp>
    <dsp:sp modelId="{1EF853FC-E356-40F4-9CD3-5A3596617B14}">
      <dsp:nvSpPr>
        <dsp:cNvPr id="0" name=""/>
        <dsp:cNvSpPr/>
      </dsp:nvSpPr>
      <dsp:spPr>
        <a:xfrm>
          <a:off x="766617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sp:txBody>
      <dsp:txXfrm>
        <a:off x="7666177" y="3034802"/>
        <a:ext cx="1266669" cy="828002"/>
      </dsp:txXfrm>
    </dsp:sp>
    <dsp:sp modelId="{52002C5B-9C49-4BFB-8F8E-C4595F57B19E}">
      <dsp:nvSpPr>
        <dsp:cNvPr id="0" name=""/>
        <dsp:cNvSpPr/>
      </dsp:nvSpPr>
      <dsp:spPr>
        <a:xfrm>
          <a:off x="3068168" y="2135467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3068168" y="2135467"/>
        <a:ext cx="1266669" cy="633334"/>
      </dsp:txXfrm>
    </dsp:sp>
    <dsp:sp modelId="{AF504B0E-C272-4433-8C89-66DA96751AFA}">
      <dsp:nvSpPr>
        <dsp:cNvPr id="0" name=""/>
        <dsp:cNvSpPr/>
      </dsp:nvSpPr>
      <dsp:spPr>
        <a:xfrm>
          <a:off x="4600838" y="2135467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</a:t>
          </a:r>
          <a:endParaRPr lang="es-ES" sz="1200" kern="1200" dirty="0"/>
        </a:p>
      </dsp:txBody>
      <dsp:txXfrm>
        <a:off x="4600838" y="2135467"/>
        <a:ext cx="1266669" cy="633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04355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82"/>
              </a:lnTo>
              <a:lnTo>
                <a:pt x="117259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087096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4606782"/>
              </a:lnTo>
              <a:lnTo>
                <a:pt x="0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586"/>
              </a:lnTo>
              <a:lnTo>
                <a:pt x="117259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087096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879586"/>
              </a:lnTo>
              <a:lnTo>
                <a:pt x="0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815"/>
              </a:lnTo>
              <a:lnTo>
                <a:pt x="117259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87096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153815"/>
              </a:lnTo>
              <a:lnTo>
                <a:pt x="0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528"/>
              </a:lnTo>
              <a:lnTo>
                <a:pt x="117259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87096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2368528"/>
              </a:lnTo>
              <a:lnTo>
                <a:pt x="0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94"/>
              </a:lnTo>
              <a:lnTo>
                <a:pt x="117259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87096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1595694"/>
              </a:lnTo>
              <a:lnTo>
                <a:pt x="0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52130"/>
          <a:ext cx="117259" cy="4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16"/>
              </a:lnTo>
              <a:lnTo>
                <a:pt x="117259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47441" y="1152130"/>
          <a:ext cx="156914" cy="423416"/>
        </a:xfrm>
        <a:custGeom>
          <a:avLst/>
          <a:gdLst/>
          <a:ahLst/>
          <a:cxnLst/>
          <a:rect l="0" t="0" r="0" b="0"/>
          <a:pathLst>
            <a:path>
              <a:moveTo>
                <a:pt x="156914" y="0"/>
              </a:moveTo>
              <a:lnTo>
                <a:pt x="156914" y="423416"/>
              </a:lnTo>
              <a:lnTo>
                <a:pt x="0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24335" y="1152130"/>
          <a:ext cx="180020" cy="995068"/>
        </a:xfrm>
        <a:custGeom>
          <a:avLst/>
          <a:gdLst/>
          <a:ahLst/>
          <a:cxnLst/>
          <a:rect l="0" t="0" r="0" b="0"/>
          <a:pathLst>
            <a:path>
              <a:moveTo>
                <a:pt x="180020" y="0"/>
              </a:moveTo>
              <a:lnTo>
                <a:pt x="180020" y="995068"/>
              </a:lnTo>
              <a:lnTo>
                <a:pt x="0" y="995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59496" y="412287"/>
          <a:ext cx="2889719" cy="739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sp:txBody>
      <dsp:txXfrm>
        <a:off x="1759496" y="412287"/>
        <a:ext cx="2889719" cy="739842"/>
      </dsp:txXfrm>
    </dsp:sp>
    <dsp:sp modelId="{A668F1D7-27A0-4A39-A406-5B39602EF0D7}">
      <dsp:nvSpPr>
        <dsp:cNvPr id="0" name=""/>
        <dsp:cNvSpPr/>
      </dsp:nvSpPr>
      <dsp:spPr>
        <a:xfrm>
          <a:off x="1422733" y="1939804"/>
          <a:ext cx="1601601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422733" y="1939804"/>
        <a:ext cx="1601601" cy="414789"/>
      </dsp:txXfrm>
    </dsp:sp>
    <dsp:sp modelId="{A20DA8DE-3EAE-496A-B828-0A5813CDECAF}">
      <dsp:nvSpPr>
        <dsp:cNvPr id="0" name=""/>
        <dsp:cNvSpPr/>
      </dsp:nvSpPr>
      <dsp:spPr>
        <a:xfrm>
          <a:off x="1421092" y="1368152"/>
          <a:ext cx="1626348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421092" y="1368152"/>
        <a:ext cx="1626348" cy="414789"/>
      </dsp:txXfrm>
    </dsp:sp>
    <dsp:sp modelId="{0A80B95C-D6D8-45A7-AB30-3C8EE843497F}">
      <dsp:nvSpPr>
        <dsp:cNvPr id="0" name=""/>
        <dsp:cNvSpPr/>
      </dsp:nvSpPr>
      <dsp:spPr>
        <a:xfrm>
          <a:off x="3321615" y="1368152"/>
          <a:ext cx="1676156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3321615" y="1368152"/>
        <a:ext cx="1676156" cy="414789"/>
      </dsp:txXfrm>
    </dsp:sp>
    <dsp:sp modelId="{CA81ADA6-D911-4D6D-B109-B08F6320F697}">
      <dsp:nvSpPr>
        <dsp:cNvPr id="0" name=""/>
        <dsp:cNvSpPr/>
      </dsp:nvSpPr>
      <dsp:spPr>
        <a:xfrm>
          <a:off x="324631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324631" y="2471314"/>
        <a:ext cx="2762465" cy="553021"/>
      </dsp:txXfrm>
    </dsp:sp>
    <dsp:sp modelId="{F2E3A372-0A99-4177-9934-37E01310721A}">
      <dsp:nvSpPr>
        <dsp:cNvPr id="0" name=""/>
        <dsp:cNvSpPr/>
      </dsp:nvSpPr>
      <dsp:spPr>
        <a:xfrm>
          <a:off x="3321615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321615" y="2471314"/>
        <a:ext cx="2762465" cy="553021"/>
      </dsp:txXfrm>
    </dsp:sp>
    <dsp:sp modelId="{DEDB21DC-FC23-4B10-8AB8-EDD7E848D268}">
      <dsp:nvSpPr>
        <dsp:cNvPr id="0" name=""/>
        <dsp:cNvSpPr/>
      </dsp:nvSpPr>
      <dsp:spPr>
        <a:xfrm>
          <a:off x="324631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CMT</a:t>
          </a:r>
        </a:p>
      </dsp:txBody>
      <dsp:txXfrm>
        <a:off x="324631" y="3182666"/>
        <a:ext cx="2762465" cy="675987"/>
      </dsp:txXfrm>
    </dsp:sp>
    <dsp:sp modelId="{8BF7BF3D-E5BE-42F0-BDC0-DD9764E9E486}">
      <dsp:nvSpPr>
        <dsp:cNvPr id="0" name=""/>
        <dsp:cNvSpPr/>
      </dsp:nvSpPr>
      <dsp:spPr>
        <a:xfrm>
          <a:off x="3321615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321615" y="3182666"/>
        <a:ext cx="2762465" cy="675987"/>
      </dsp:txXfrm>
    </dsp:sp>
    <dsp:sp modelId="{EB176D71-8A4B-4152-991F-344ED7A9809D}">
      <dsp:nvSpPr>
        <dsp:cNvPr id="0" name=""/>
        <dsp:cNvSpPr/>
      </dsp:nvSpPr>
      <dsp:spPr>
        <a:xfrm>
          <a:off x="324631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324631" y="4029435"/>
        <a:ext cx="2762465" cy="553021"/>
      </dsp:txXfrm>
    </dsp:sp>
    <dsp:sp modelId="{01786EE4-F7DE-4ABB-87A3-CF0A39999FF2}">
      <dsp:nvSpPr>
        <dsp:cNvPr id="0" name=""/>
        <dsp:cNvSpPr/>
      </dsp:nvSpPr>
      <dsp:spPr>
        <a:xfrm>
          <a:off x="3321615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4029435"/>
        <a:ext cx="2762465" cy="553021"/>
      </dsp:txXfrm>
    </dsp:sp>
    <dsp:sp modelId="{474D0195-21CE-4C91-9751-22DA80B88221}">
      <dsp:nvSpPr>
        <dsp:cNvPr id="0" name=""/>
        <dsp:cNvSpPr/>
      </dsp:nvSpPr>
      <dsp:spPr>
        <a:xfrm>
          <a:off x="324631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24631" y="4752529"/>
        <a:ext cx="2762465" cy="558376"/>
      </dsp:txXfrm>
    </dsp:sp>
    <dsp:sp modelId="{4A17E49B-139D-448D-834F-1C62567D7755}">
      <dsp:nvSpPr>
        <dsp:cNvPr id="0" name=""/>
        <dsp:cNvSpPr/>
      </dsp:nvSpPr>
      <dsp:spPr>
        <a:xfrm>
          <a:off x="3321615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3321615" y="4752529"/>
        <a:ext cx="2762465" cy="558376"/>
      </dsp:txXfrm>
    </dsp:sp>
    <dsp:sp modelId="{8C6D4B5B-B413-4D49-BD6D-7FF3064261CB}">
      <dsp:nvSpPr>
        <dsp:cNvPr id="0" name=""/>
        <dsp:cNvSpPr/>
      </dsp:nvSpPr>
      <dsp:spPr>
        <a:xfrm>
          <a:off x="324631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24631" y="5479725"/>
        <a:ext cx="2762465" cy="558376"/>
      </dsp:txXfrm>
    </dsp:sp>
    <dsp:sp modelId="{4789E1C4-2079-4334-BDF0-845E39C09FFC}">
      <dsp:nvSpPr>
        <dsp:cNvPr id="0" name=""/>
        <dsp:cNvSpPr/>
      </dsp:nvSpPr>
      <dsp:spPr>
        <a:xfrm>
          <a:off x="3321615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21615" y="5479725"/>
        <a:ext cx="2762465" cy="5583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98"/>
              </a:lnTo>
              <a:lnTo>
                <a:pt x="1273947" y="221098"/>
              </a:lnTo>
              <a:lnTo>
                <a:pt x="1273947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221098"/>
              </a:lnTo>
              <a:lnTo>
                <a:pt x="0" y="221098"/>
              </a:lnTo>
              <a:lnTo>
                <a:pt x="0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275070" y="310228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1275070" y="310228"/>
        <a:ext cx="2105699" cy="1052849"/>
      </dsp:txXfrm>
    </dsp:sp>
    <dsp:sp modelId="{297D227A-6FD1-4EBB-86E6-2CA0CC339ECB}">
      <dsp:nvSpPr>
        <dsp:cNvPr id="0" name=""/>
        <dsp:cNvSpPr/>
      </dsp:nvSpPr>
      <dsp:spPr>
        <a:xfrm>
          <a:off x="1122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122" y="1805274"/>
        <a:ext cx="2105699" cy="1052849"/>
      </dsp:txXfrm>
    </dsp:sp>
    <dsp:sp modelId="{5A558D68-7FE4-4150-BC37-493AA14CA243}">
      <dsp:nvSpPr>
        <dsp:cNvPr id="0" name=""/>
        <dsp:cNvSpPr/>
      </dsp:nvSpPr>
      <dsp:spPr>
        <a:xfrm>
          <a:off x="2549018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549018" y="1805274"/>
        <a:ext cx="2105699" cy="105284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sp:txBody>
      <dsp:txXfrm>
        <a:off x="1078650" y="1586445"/>
        <a:ext cx="1782216" cy="8911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2268252" y="1570514"/>
          <a:ext cx="215431" cy="572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18"/>
              </a:lnTo>
              <a:lnTo>
                <a:pt x="215431" y="572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052820" y="1570514"/>
          <a:ext cx="215431" cy="572318"/>
        </a:xfrm>
        <a:custGeom>
          <a:avLst/>
          <a:gdLst/>
          <a:ahLst/>
          <a:cxnLst/>
          <a:rect l="0" t="0" r="0" b="0"/>
          <a:pathLst>
            <a:path>
              <a:moveTo>
                <a:pt x="215431" y="0"/>
              </a:moveTo>
              <a:lnTo>
                <a:pt x="215431" y="572318"/>
              </a:lnTo>
              <a:lnTo>
                <a:pt x="0" y="572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2268252" y="1570514"/>
          <a:ext cx="1241294" cy="135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930"/>
              </a:lnTo>
              <a:lnTo>
                <a:pt x="1241294" y="1143930"/>
              </a:lnTo>
              <a:lnTo>
                <a:pt x="1241294" y="13593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026957" y="1570514"/>
          <a:ext cx="1241294" cy="1359361"/>
        </a:xfrm>
        <a:custGeom>
          <a:avLst/>
          <a:gdLst/>
          <a:ahLst/>
          <a:cxnLst/>
          <a:rect l="0" t="0" r="0" b="0"/>
          <a:pathLst>
            <a:path>
              <a:moveTo>
                <a:pt x="1241294" y="0"/>
              </a:moveTo>
              <a:lnTo>
                <a:pt x="1241294" y="1143930"/>
              </a:lnTo>
              <a:lnTo>
                <a:pt x="0" y="1143930"/>
              </a:lnTo>
              <a:lnTo>
                <a:pt x="0" y="13593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1242388" y="544650"/>
          <a:ext cx="2051726" cy="10258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</a:t>
          </a:r>
        </a:p>
      </dsp:txBody>
      <dsp:txXfrm>
        <a:off x="1242388" y="544650"/>
        <a:ext cx="2051726" cy="1025863"/>
      </dsp:txXfrm>
    </dsp:sp>
    <dsp:sp modelId="{4897FC56-B6F8-4F4D-B0F2-DB961AA0EBBE}">
      <dsp:nvSpPr>
        <dsp:cNvPr id="0" name=""/>
        <dsp:cNvSpPr/>
      </dsp:nvSpPr>
      <dsp:spPr>
        <a:xfrm>
          <a:off x="1093" y="2929875"/>
          <a:ext cx="2051726" cy="1430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093" y="2929875"/>
        <a:ext cx="2051726" cy="1430751"/>
      </dsp:txXfrm>
    </dsp:sp>
    <dsp:sp modelId="{3FEA2526-F31B-4B10-A353-16D87F5DBC96}">
      <dsp:nvSpPr>
        <dsp:cNvPr id="0" name=""/>
        <dsp:cNvSpPr/>
      </dsp:nvSpPr>
      <dsp:spPr>
        <a:xfrm>
          <a:off x="2483683" y="2929875"/>
          <a:ext cx="2051726" cy="1430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</a:p>
      </dsp:txBody>
      <dsp:txXfrm>
        <a:off x="2483683" y="2929875"/>
        <a:ext cx="2051726" cy="1430751"/>
      </dsp:txXfrm>
    </dsp:sp>
    <dsp:sp modelId="{357849DF-3162-477D-9B70-22787989D04A}">
      <dsp:nvSpPr>
        <dsp:cNvPr id="0" name=""/>
        <dsp:cNvSpPr/>
      </dsp:nvSpPr>
      <dsp:spPr>
        <a:xfrm>
          <a:off x="1093" y="1785145"/>
          <a:ext cx="2051726" cy="715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093" y="1785145"/>
        <a:ext cx="2051726" cy="715375"/>
      </dsp:txXfrm>
    </dsp:sp>
    <dsp:sp modelId="{356C7A86-57EE-43CC-A05D-FD85822DD71E}">
      <dsp:nvSpPr>
        <dsp:cNvPr id="0" name=""/>
        <dsp:cNvSpPr/>
      </dsp:nvSpPr>
      <dsp:spPr>
        <a:xfrm>
          <a:off x="2483683" y="1785145"/>
          <a:ext cx="2051726" cy="715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Mantenimiento</a:t>
          </a:r>
        </a:p>
      </dsp:txBody>
      <dsp:txXfrm>
        <a:off x="2483683" y="1785145"/>
        <a:ext cx="2051726" cy="71537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346782" y="1148304"/>
        <a:ext cx="1322663" cy="45384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3104836" y="1605130"/>
          <a:ext cx="147355" cy="645555"/>
        </a:xfrm>
        <a:custGeom>
          <a:avLst/>
          <a:gdLst/>
          <a:ahLst/>
          <a:cxnLst/>
          <a:rect l="0" t="0" r="0" b="0"/>
          <a:pathLst>
            <a:path>
              <a:moveTo>
                <a:pt x="147355" y="0"/>
              </a:moveTo>
              <a:lnTo>
                <a:pt x="147355" y="645555"/>
              </a:lnTo>
              <a:lnTo>
                <a:pt x="0" y="6455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252192" y="1605130"/>
          <a:ext cx="2547136" cy="129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755"/>
              </a:lnTo>
              <a:lnTo>
                <a:pt x="2547136" y="1143755"/>
              </a:lnTo>
              <a:lnTo>
                <a:pt x="2547136" y="129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252192" y="1605130"/>
          <a:ext cx="849045" cy="129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755"/>
              </a:lnTo>
              <a:lnTo>
                <a:pt x="849045" y="1143755"/>
              </a:lnTo>
              <a:lnTo>
                <a:pt x="849045" y="129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403146" y="1605130"/>
          <a:ext cx="849045" cy="1291110"/>
        </a:xfrm>
        <a:custGeom>
          <a:avLst/>
          <a:gdLst/>
          <a:ahLst/>
          <a:cxnLst/>
          <a:rect l="0" t="0" r="0" b="0"/>
          <a:pathLst>
            <a:path>
              <a:moveTo>
                <a:pt x="849045" y="0"/>
              </a:moveTo>
              <a:lnTo>
                <a:pt x="849045" y="1143755"/>
              </a:lnTo>
              <a:lnTo>
                <a:pt x="0" y="1143755"/>
              </a:lnTo>
              <a:lnTo>
                <a:pt x="0" y="129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705055" y="1605130"/>
          <a:ext cx="2547136" cy="1291110"/>
        </a:xfrm>
        <a:custGeom>
          <a:avLst/>
          <a:gdLst/>
          <a:ahLst/>
          <a:cxnLst/>
          <a:rect l="0" t="0" r="0" b="0"/>
          <a:pathLst>
            <a:path>
              <a:moveTo>
                <a:pt x="2547136" y="0"/>
              </a:moveTo>
              <a:lnTo>
                <a:pt x="2547136" y="1143755"/>
              </a:lnTo>
              <a:lnTo>
                <a:pt x="0" y="1143755"/>
              </a:lnTo>
              <a:lnTo>
                <a:pt x="0" y="129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550501" y="903439"/>
          <a:ext cx="1403381" cy="701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2550501" y="903439"/>
        <a:ext cx="1403381" cy="701690"/>
      </dsp:txXfrm>
    </dsp:sp>
    <dsp:sp modelId="{519C075C-8B8A-457C-9097-461A62F82A44}">
      <dsp:nvSpPr>
        <dsp:cNvPr id="0" name=""/>
        <dsp:cNvSpPr/>
      </dsp:nvSpPr>
      <dsp:spPr>
        <a:xfrm>
          <a:off x="3364" y="2896240"/>
          <a:ext cx="1403381" cy="701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3364" y="2896240"/>
        <a:ext cx="1403381" cy="701690"/>
      </dsp:txXfrm>
    </dsp:sp>
    <dsp:sp modelId="{7488CD22-623A-44D8-BB5F-E4D6CC8D37E8}">
      <dsp:nvSpPr>
        <dsp:cNvPr id="0" name=""/>
        <dsp:cNvSpPr/>
      </dsp:nvSpPr>
      <dsp:spPr>
        <a:xfrm>
          <a:off x="1701455" y="2896240"/>
          <a:ext cx="1403381" cy="701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701455" y="2896240"/>
        <a:ext cx="1403381" cy="701690"/>
      </dsp:txXfrm>
    </dsp:sp>
    <dsp:sp modelId="{68BF0849-669B-4ACF-89F5-2D539CEDEC27}">
      <dsp:nvSpPr>
        <dsp:cNvPr id="0" name=""/>
        <dsp:cNvSpPr/>
      </dsp:nvSpPr>
      <dsp:spPr>
        <a:xfrm>
          <a:off x="3399547" y="2896240"/>
          <a:ext cx="1403381" cy="701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sp:txBody>
      <dsp:txXfrm>
        <a:off x="3399547" y="2896240"/>
        <a:ext cx="1403381" cy="701690"/>
      </dsp:txXfrm>
    </dsp:sp>
    <dsp:sp modelId="{CCD946E0-6F24-4BBC-ACAB-9318657A321C}">
      <dsp:nvSpPr>
        <dsp:cNvPr id="0" name=""/>
        <dsp:cNvSpPr/>
      </dsp:nvSpPr>
      <dsp:spPr>
        <a:xfrm>
          <a:off x="5097638" y="2896240"/>
          <a:ext cx="1403381" cy="701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sp:txBody>
      <dsp:txXfrm>
        <a:off x="5097638" y="2896240"/>
        <a:ext cx="1403381" cy="701690"/>
      </dsp:txXfrm>
    </dsp:sp>
    <dsp:sp modelId="{8B3ACF25-AA08-46EB-B11E-DBBC5DAF0912}">
      <dsp:nvSpPr>
        <dsp:cNvPr id="0" name=""/>
        <dsp:cNvSpPr/>
      </dsp:nvSpPr>
      <dsp:spPr>
        <a:xfrm>
          <a:off x="1701455" y="1899840"/>
          <a:ext cx="1403381" cy="701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sp:txBody>
      <dsp:txXfrm>
        <a:off x="1701455" y="1899840"/>
        <a:ext cx="1403381" cy="70169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609549" y="1408314"/>
        <a:ext cx="1981683" cy="99084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</a:p>
      </dsp:txBody>
      <dsp:txXfrm>
        <a:off x="1572478" y="1278266"/>
        <a:ext cx="1799702" cy="89985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sp:txBody>
      <dsp:txXfrm>
        <a:off x="1078650" y="1586445"/>
        <a:ext cx="1782216" cy="89110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2879925" y="2138616"/>
        <a:ext cx="1188954" cy="791998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8559" y="2138616"/>
        <a:ext cx="1188954" cy="791998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879925" y="1294459"/>
        <a:ext cx="1188954" cy="5944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</a:t>
          </a:r>
        </a:p>
      </dsp:txBody>
      <dsp:txXfrm>
        <a:off x="2698377" y="1974187"/>
        <a:ext cx="1486300" cy="743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1" y="1315927"/>
          <a:ext cx="313799" cy="620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61"/>
              </a:lnTo>
              <a:lnTo>
                <a:pt x="313799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753228" y="1315927"/>
          <a:ext cx="222763" cy="620661"/>
        </a:xfrm>
        <a:custGeom>
          <a:avLst/>
          <a:gdLst/>
          <a:ahLst/>
          <a:cxnLst/>
          <a:rect l="0" t="0" r="0" b="0"/>
          <a:pathLst>
            <a:path>
              <a:moveTo>
                <a:pt x="222763" y="0"/>
              </a:moveTo>
              <a:lnTo>
                <a:pt x="222763" y="620661"/>
              </a:lnTo>
              <a:lnTo>
                <a:pt x="0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8"/>
              </a:lnTo>
              <a:lnTo>
                <a:pt x="1283541" y="290918"/>
              </a:lnTo>
              <a:lnTo>
                <a:pt x="1283541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92450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1283541" y="0"/>
              </a:moveTo>
              <a:lnTo>
                <a:pt x="1283541" y="290918"/>
              </a:lnTo>
              <a:lnTo>
                <a:pt x="0" y="290918"/>
              </a:lnTo>
              <a:lnTo>
                <a:pt x="0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315927"/>
          <a:ext cx="91440" cy="1319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9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15213" y="255149"/>
          <a:ext cx="2121556" cy="106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915213" y="255149"/>
        <a:ext cx="2121556" cy="1060778"/>
      </dsp:txXfrm>
    </dsp:sp>
    <dsp:sp modelId="{086950E9-743A-4495-98E4-541B4F97974D}">
      <dsp:nvSpPr>
        <dsp:cNvPr id="0" name=""/>
        <dsp:cNvSpPr/>
      </dsp:nvSpPr>
      <dsp:spPr>
        <a:xfrm>
          <a:off x="1915213" y="2634931"/>
          <a:ext cx="2121556" cy="84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1915213" y="2634931"/>
        <a:ext cx="2121556" cy="848336"/>
      </dsp:txXfrm>
    </dsp:sp>
    <dsp:sp modelId="{1188F178-7FDF-4815-BB89-8365F58972F8}">
      <dsp:nvSpPr>
        <dsp:cNvPr id="0" name=""/>
        <dsp:cNvSpPr/>
      </dsp:nvSpPr>
      <dsp:spPr>
        <a:xfrm>
          <a:off x="631671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631671" y="3996949"/>
        <a:ext cx="2121556" cy="877592"/>
      </dsp:txXfrm>
    </dsp:sp>
    <dsp:sp modelId="{B6B9E623-1CDB-4588-B45C-F85CB3BA8F77}">
      <dsp:nvSpPr>
        <dsp:cNvPr id="0" name=""/>
        <dsp:cNvSpPr/>
      </dsp:nvSpPr>
      <dsp:spPr>
        <a:xfrm>
          <a:off x="3198755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3198755" y="3996949"/>
        <a:ext cx="2121556" cy="877592"/>
      </dsp:txXfrm>
    </dsp:sp>
    <dsp:sp modelId="{63F093BD-CAAF-40A7-B590-54C5948C490E}">
      <dsp:nvSpPr>
        <dsp:cNvPr id="0" name=""/>
        <dsp:cNvSpPr/>
      </dsp:nvSpPr>
      <dsp:spPr>
        <a:xfrm>
          <a:off x="813743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813743" y="1548694"/>
        <a:ext cx="1939484" cy="775789"/>
      </dsp:txXfrm>
    </dsp:sp>
    <dsp:sp modelId="{343812E9-0047-40DA-9DFF-0E300689337E}">
      <dsp:nvSpPr>
        <dsp:cNvPr id="0" name=""/>
        <dsp:cNvSpPr/>
      </dsp:nvSpPr>
      <dsp:spPr>
        <a:xfrm>
          <a:off x="3289791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289791" y="1548694"/>
        <a:ext cx="1939484" cy="77578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Soldador(a)</a:t>
          </a:r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E</a:t>
          </a:r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</dsp:txBody>
      <dsp:txXfrm>
        <a:off x="3475068" y="1797400"/>
        <a:ext cx="1434557" cy="71727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1</a:t>
          </a:r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</dsp:txBody>
      <dsp:txXfrm>
        <a:off x="1078650" y="1586445"/>
        <a:ext cx="1782216" cy="89110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1</a:t>
          </a:r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863093" y="1344016"/>
        <a:ext cx="1536702" cy="76835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</a:p>
      </dsp:txBody>
      <dsp:txXfrm>
        <a:off x="1863093" y="1344016"/>
        <a:ext cx="1536702" cy="76835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</a:t>
          </a:r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</a:t>
          </a:r>
        </a:p>
      </dsp:txBody>
      <dsp:txXfrm>
        <a:off x="712505" y="1503660"/>
        <a:ext cx="2113359" cy="105667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</a:t>
          </a:r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239500" y="1922384"/>
        <a:ext cx="2705574" cy="135278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General</a:t>
          </a: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</a:t>
          </a:r>
        </a:p>
      </dsp:txBody>
      <dsp:txXfrm>
        <a:off x="712737" y="1503660"/>
        <a:ext cx="2113359" cy="105667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</a:p>
      </dsp:txBody>
      <dsp:txXfrm>
        <a:off x="1572478" y="1278266"/>
        <a:ext cx="1799702" cy="89985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 </a:t>
          </a:r>
        </a:p>
      </dsp:txBody>
      <dsp:txXfrm>
        <a:off x="1063796" y="1711008"/>
        <a:ext cx="2408910" cy="120445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643337" y="1807662"/>
        <a:ext cx="2543427" cy="1271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2622465" y="151712"/>
              </a:lnTo>
              <a:lnTo>
                <a:pt x="262246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874155" y="151712"/>
              </a:lnTo>
              <a:lnTo>
                <a:pt x="87415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625929" y="1394096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625929" y="1394096"/>
        <a:ext cx="1444884" cy="722442"/>
      </dsp:txXfrm>
    </dsp:sp>
    <dsp:sp modelId="{A8990391-8BC5-47C2-AC60-DE385918E6C0}">
      <dsp:nvSpPr>
        <dsp:cNvPr id="0" name=""/>
        <dsp:cNvSpPr/>
      </dsp:nvSpPr>
      <dsp:spPr>
        <a:xfrm>
          <a:off x="346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3464" y="2419964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1751774" y="2419964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3500084" y="2419964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5248395" y="2419964"/>
        <a:ext cx="1444884" cy="72244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</a:p>
      </dsp:txBody>
      <dsp:txXfrm>
        <a:off x="1572478" y="1278266"/>
        <a:ext cx="1799702" cy="89985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124139" y="1371859"/>
        <a:ext cx="1857377" cy="92868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863093" y="1820289"/>
        <a:ext cx="1536702" cy="76835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135B4-59A8-4087-A704-6ECF5815026D}">
      <dsp:nvSpPr>
        <dsp:cNvPr id="0" name=""/>
        <dsp:cNvSpPr/>
      </dsp:nvSpPr>
      <dsp:spPr>
        <a:xfrm>
          <a:off x="3861853" y="2507516"/>
          <a:ext cx="2777672" cy="6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833"/>
              </a:lnTo>
              <a:lnTo>
                <a:pt x="2777672" y="381833"/>
              </a:lnTo>
              <a:lnTo>
                <a:pt x="2777672" y="6205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2507516"/>
          <a:ext cx="91440" cy="620564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381833"/>
              </a:lnTo>
              <a:lnTo>
                <a:pt x="45720" y="381833"/>
              </a:lnTo>
              <a:lnTo>
                <a:pt x="45720" y="6205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2507516"/>
          <a:ext cx="2724515" cy="620564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381833"/>
              </a:lnTo>
              <a:lnTo>
                <a:pt x="0" y="381833"/>
              </a:lnTo>
              <a:lnTo>
                <a:pt x="0" y="6205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520274" y="1604839"/>
          <a:ext cx="2683158" cy="902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520274" y="1604839"/>
        <a:ext cx="2683158" cy="902677"/>
      </dsp:txXfrm>
    </dsp:sp>
    <dsp:sp modelId="{ECD6F034-0843-4543-A3AE-98E7E38A772F}">
      <dsp:nvSpPr>
        <dsp:cNvPr id="0" name=""/>
        <dsp:cNvSpPr/>
      </dsp:nvSpPr>
      <dsp:spPr>
        <a:xfrm>
          <a:off x="522" y="312808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522" y="312808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12808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312808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12808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5502710" y="3128081"/>
        <a:ext cx="2273631" cy="80819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80319" y="2376263"/>
          <a:ext cx="310084" cy="71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17"/>
              </a:lnTo>
              <a:lnTo>
                <a:pt x="310084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625853" y="2376263"/>
          <a:ext cx="254466" cy="716917"/>
        </a:xfrm>
        <a:custGeom>
          <a:avLst/>
          <a:gdLst/>
          <a:ahLst/>
          <a:cxnLst/>
          <a:rect l="0" t="0" r="0" b="0"/>
          <a:pathLst>
            <a:path>
              <a:moveTo>
                <a:pt x="254466" y="0"/>
              </a:moveTo>
              <a:lnTo>
                <a:pt x="254466" y="716917"/>
              </a:lnTo>
              <a:lnTo>
                <a:pt x="0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0ED34-2937-4F7F-88DB-4E92B0C2C193}">
      <dsp:nvSpPr>
        <dsp:cNvPr id="0" name=""/>
        <dsp:cNvSpPr/>
      </dsp:nvSpPr>
      <dsp:spPr>
        <a:xfrm>
          <a:off x="2880319" y="2376263"/>
          <a:ext cx="1333230" cy="168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40"/>
              </a:lnTo>
              <a:lnTo>
                <a:pt x="1333230" y="1431640"/>
              </a:lnTo>
              <a:lnTo>
                <a:pt x="1333230" y="16808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A373C-C254-4F0A-B0B2-57BDBD7DFCCD}">
      <dsp:nvSpPr>
        <dsp:cNvPr id="0" name=""/>
        <dsp:cNvSpPr/>
      </dsp:nvSpPr>
      <dsp:spPr>
        <a:xfrm>
          <a:off x="1599230" y="2376263"/>
          <a:ext cx="1281089" cy="1679283"/>
        </a:xfrm>
        <a:custGeom>
          <a:avLst/>
          <a:gdLst/>
          <a:ahLst/>
          <a:cxnLst/>
          <a:rect l="0" t="0" r="0" b="0"/>
          <a:pathLst>
            <a:path>
              <a:moveTo>
                <a:pt x="1281089" y="0"/>
              </a:moveTo>
              <a:lnTo>
                <a:pt x="1281089" y="1430085"/>
              </a:lnTo>
              <a:lnTo>
                <a:pt x="0" y="1430085"/>
              </a:lnTo>
              <a:lnTo>
                <a:pt x="0" y="16792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6D7C6-90AB-480B-8EF0-9C065024394F}">
      <dsp:nvSpPr>
        <dsp:cNvPr id="0" name=""/>
        <dsp:cNvSpPr/>
      </dsp:nvSpPr>
      <dsp:spPr>
        <a:xfrm>
          <a:off x="2834599" y="1008109"/>
          <a:ext cx="91440" cy="34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5DE52-593B-4418-AA78-C0E33E014B33}">
      <dsp:nvSpPr>
        <dsp:cNvPr id="0" name=""/>
        <dsp:cNvSpPr/>
      </dsp:nvSpPr>
      <dsp:spPr>
        <a:xfrm>
          <a:off x="1693664" y="300577"/>
          <a:ext cx="2373310" cy="7075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693664" y="300577"/>
        <a:ext cx="2373310" cy="707531"/>
      </dsp:txXfrm>
    </dsp:sp>
    <dsp:sp modelId="{10BA7986-162A-4982-BABD-8180AEA9457B}">
      <dsp:nvSpPr>
        <dsp:cNvPr id="0" name=""/>
        <dsp:cNvSpPr/>
      </dsp:nvSpPr>
      <dsp:spPr>
        <a:xfrm>
          <a:off x="1693664" y="1352749"/>
          <a:ext cx="2373310" cy="1023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693664" y="1352749"/>
        <a:ext cx="2373310" cy="1023513"/>
      </dsp:txXfrm>
    </dsp:sp>
    <dsp:sp modelId="{1EBF0D39-EDC9-4FC4-ADBE-3B8EE4449A9F}">
      <dsp:nvSpPr>
        <dsp:cNvPr id="0" name=""/>
        <dsp:cNvSpPr/>
      </dsp:nvSpPr>
      <dsp:spPr>
        <a:xfrm>
          <a:off x="576072" y="4055546"/>
          <a:ext cx="2046315" cy="768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76072" y="4055546"/>
        <a:ext cx="2046315" cy="768988"/>
      </dsp:txXfrm>
    </dsp:sp>
    <dsp:sp modelId="{42214CB6-05E6-49DD-B9AC-8B7FEE9BB4F0}">
      <dsp:nvSpPr>
        <dsp:cNvPr id="0" name=""/>
        <dsp:cNvSpPr/>
      </dsp:nvSpPr>
      <dsp:spPr>
        <a:xfrm>
          <a:off x="3190393" y="4057101"/>
          <a:ext cx="2046315" cy="7673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190393" y="4057101"/>
        <a:ext cx="2046315" cy="767362"/>
      </dsp:txXfrm>
    </dsp:sp>
    <dsp:sp modelId="{89B0C5B1-098B-433A-B975-941F45EBA7D3}">
      <dsp:nvSpPr>
        <dsp:cNvPr id="0" name=""/>
        <dsp:cNvSpPr/>
      </dsp:nvSpPr>
      <dsp:spPr>
        <a:xfrm>
          <a:off x="787273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787273" y="2736306"/>
        <a:ext cx="1838579" cy="713749"/>
      </dsp:txXfrm>
    </dsp:sp>
    <dsp:sp modelId="{78477EE5-B0CD-436E-96B2-5A846FA6A823}">
      <dsp:nvSpPr>
        <dsp:cNvPr id="0" name=""/>
        <dsp:cNvSpPr/>
      </dsp:nvSpPr>
      <dsp:spPr>
        <a:xfrm>
          <a:off x="3190404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190404" y="2736306"/>
        <a:ext cx="1838579" cy="71374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3048000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5517"/>
              </a:lnTo>
              <a:lnTo>
                <a:pt x="14533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02669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4285517"/>
              </a:lnTo>
              <a:lnTo>
                <a:pt x="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516D-BE1D-43F6-96FD-D498B6C877DB}">
      <dsp:nvSpPr>
        <dsp:cNvPr id="0" name=""/>
        <dsp:cNvSpPr/>
      </dsp:nvSpPr>
      <dsp:spPr>
        <a:xfrm>
          <a:off x="3048000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422"/>
              </a:lnTo>
              <a:lnTo>
                <a:pt x="14533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02669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3421422"/>
              </a:lnTo>
              <a:lnTo>
                <a:pt x="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B2769-C811-457D-8257-99856BA5EACB}">
      <dsp:nvSpPr>
        <dsp:cNvPr id="0" name=""/>
        <dsp:cNvSpPr/>
      </dsp:nvSpPr>
      <dsp:spPr>
        <a:xfrm>
          <a:off x="3048000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328"/>
              </a:lnTo>
              <a:lnTo>
                <a:pt x="14533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02669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2557328"/>
              </a:lnTo>
              <a:lnTo>
                <a:pt x="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48000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034"/>
              </a:lnTo>
              <a:lnTo>
                <a:pt x="14533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2902669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1565034"/>
              </a:lnTo>
              <a:lnTo>
                <a:pt x="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48000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86"/>
              </a:lnTo>
              <a:lnTo>
                <a:pt x="14533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2669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636686"/>
              </a:lnTo>
              <a:lnTo>
                <a:pt x="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00197" y="2411"/>
          <a:ext cx="2495604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800197" y="2411"/>
        <a:ext cx="2495604" cy="692050"/>
      </dsp:txXfrm>
    </dsp:sp>
    <dsp:sp modelId="{907B92F7-AFBA-4A50-B054-4F4BE3C5BD64}">
      <dsp:nvSpPr>
        <dsp:cNvPr id="0" name=""/>
        <dsp:cNvSpPr/>
      </dsp:nvSpPr>
      <dsp:spPr>
        <a:xfrm>
          <a:off x="572119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72119" y="985123"/>
        <a:ext cx="2330550" cy="692050"/>
      </dsp:txXfrm>
    </dsp:sp>
    <dsp:sp modelId="{98D0B439-05E9-48E2-8366-542DD34C9435}">
      <dsp:nvSpPr>
        <dsp:cNvPr id="0" name=""/>
        <dsp:cNvSpPr/>
      </dsp:nvSpPr>
      <dsp:spPr>
        <a:xfrm>
          <a:off x="3193330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3193330" y="985123"/>
        <a:ext cx="2330550" cy="692050"/>
      </dsp:txXfrm>
    </dsp:sp>
    <dsp:sp modelId="{EB4EB18B-B3B5-44AA-A0D8-255ECC612E56}">
      <dsp:nvSpPr>
        <dsp:cNvPr id="0" name=""/>
        <dsp:cNvSpPr/>
      </dsp:nvSpPr>
      <dsp:spPr>
        <a:xfrm>
          <a:off x="572119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572119" y="1825646"/>
        <a:ext cx="2330550" cy="867700"/>
      </dsp:txXfrm>
    </dsp:sp>
    <dsp:sp modelId="{2CEB68AE-346B-4F99-9443-D3AF8E3F845E}">
      <dsp:nvSpPr>
        <dsp:cNvPr id="0" name=""/>
        <dsp:cNvSpPr/>
      </dsp:nvSpPr>
      <dsp:spPr>
        <a:xfrm>
          <a:off x="3193330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</a:p>
      </dsp:txBody>
      <dsp:txXfrm>
        <a:off x="3193330" y="1825646"/>
        <a:ext cx="2330550" cy="867700"/>
      </dsp:txXfrm>
    </dsp:sp>
    <dsp:sp modelId="{724BD599-F0BA-4C9F-8E3A-00C76D7BF2D8}">
      <dsp:nvSpPr>
        <dsp:cNvPr id="0" name=""/>
        <dsp:cNvSpPr/>
      </dsp:nvSpPr>
      <dsp:spPr>
        <a:xfrm>
          <a:off x="572119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572119" y="2905764"/>
        <a:ext cx="2330550" cy="692050"/>
      </dsp:txXfrm>
    </dsp:sp>
    <dsp:sp modelId="{3B927AE2-9977-42B8-805C-7648046F3053}">
      <dsp:nvSpPr>
        <dsp:cNvPr id="0" name=""/>
        <dsp:cNvSpPr/>
      </dsp:nvSpPr>
      <dsp:spPr>
        <a:xfrm>
          <a:off x="3193330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193330" y="2905764"/>
        <a:ext cx="2330550" cy="692050"/>
      </dsp:txXfrm>
    </dsp:sp>
    <dsp:sp modelId="{E88BB908-2DA5-4A10-8A8A-663536CE506E}">
      <dsp:nvSpPr>
        <dsp:cNvPr id="0" name=""/>
        <dsp:cNvSpPr/>
      </dsp:nvSpPr>
      <dsp:spPr>
        <a:xfrm>
          <a:off x="572119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572119" y="3769859"/>
        <a:ext cx="2330550" cy="692050"/>
      </dsp:txXfrm>
    </dsp:sp>
    <dsp:sp modelId="{854BBD28-9250-4155-9D38-A604D67D965B}">
      <dsp:nvSpPr>
        <dsp:cNvPr id="0" name=""/>
        <dsp:cNvSpPr/>
      </dsp:nvSpPr>
      <dsp:spPr>
        <a:xfrm>
          <a:off x="3193330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3193330" y="3769859"/>
        <a:ext cx="2330550" cy="692050"/>
      </dsp:txXfrm>
    </dsp:sp>
    <dsp:sp modelId="{68DBA4D7-5E1A-43FE-99B5-255978C69DF9}">
      <dsp:nvSpPr>
        <dsp:cNvPr id="0" name=""/>
        <dsp:cNvSpPr/>
      </dsp:nvSpPr>
      <dsp:spPr>
        <a:xfrm>
          <a:off x="572119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 </a:t>
          </a:r>
        </a:p>
      </dsp:txBody>
      <dsp:txXfrm>
        <a:off x="572119" y="4633954"/>
        <a:ext cx="2330550" cy="692050"/>
      </dsp:txXfrm>
    </dsp:sp>
    <dsp:sp modelId="{CBA7A604-34D3-4032-AA40-3F76CC23DF93}">
      <dsp:nvSpPr>
        <dsp:cNvPr id="0" name=""/>
        <dsp:cNvSpPr/>
      </dsp:nvSpPr>
      <dsp:spPr>
        <a:xfrm>
          <a:off x="3193330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3193330" y="4633954"/>
        <a:ext cx="2330550" cy="69205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374842" y="1935528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2615952" y="1445788"/>
          <a:ext cx="1431217" cy="496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54"/>
              </a:lnTo>
              <a:lnTo>
                <a:pt x="1431217" y="248454"/>
              </a:lnTo>
              <a:lnTo>
                <a:pt x="1431217" y="4969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184379" y="1445788"/>
          <a:ext cx="1431572" cy="496909"/>
        </a:xfrm>
        <a:custGeom>
          <a:avLst/>
          <a:gdLst/>
          <a:ahLst/>
          <a:cxnLst/>
          <a:rect l="0" t="0" r="0" b="0"/>
          <a:pathLst>
            <a:path>
              <a:moveTo>
                <a:pt x="1431572" y="0"/>
              </a:moveTo>
              <a:lnTo>
                <a:pt x="1431572" y="248454"/>
              </a:lnTo>
              <a:lnTo>
                <a:pt x="0" y="248454"/>
              </a:lnTo>
              <a:lnTo>
                <a:pt x="0" y="4969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1593903" y="938183"/>
          <a:ext cx="2044096" cy="507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1593903" y="938183"/>
        <a:ext cx="2044096" cy="507604"/>
      </dsp:txXfrm>
    </dsp:sp>
    <dsp:sp modelId="{E4500AE6-F970-4C15-AEF7-7D9D80CAD4BF}">
      <dsp:nvSpPr>
        <dsp:cNvPr id="0" name=""/>
        <dsp:cNvSpPr/>
      </dsp:nvSpPr>
      <dsp:spPr>
        <a:xfrm>
          <a:off x="1616" y="1942698"/>
          <a:ext cx="2365526" cy="1183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1616" y="1942698"/>
        <a:ext cx="2365526" cy="1183082"/>
      </dsp:txXfrm>
    </dsp:sp>
    <dsp:sp modelId="{C1AB1745-0E2B-419A-A767-8341E429DDDD}">
      <dsp:nvSpPr>
        <dsp:cNvPr id="0" name=""/>
        <dsp:cNvSpPr/>
      </dsp:nvSpPr>
      <dsp:spPr>
        <a:xfrm>
          <a:off x="2864051" y="1942698"/>
          <a:ext cx="2366235" cy="1183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2864051" y="1942698"/>
        <a:ext cx="2366235" cy="118311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2059870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85671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1085671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253905" y="2688413"/>
          <a:ext cx="2666840" cy="10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53905" y="2688413"/>
        <a:ext cx="2666840" cy="105600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1686" y="3344023"/>
          <a:ext cx="91440" cy="435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08"/>
              </a:lnTo>
              <a:lnTo>
                <a:pt x="62880" y="11608"/>
              </a:lnTo>
              <a:lnTo>
                <a:pt x="62880" y="4355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676" y="2222284"/>
          <a:ext cx="91440" cy="481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4"/>
              </a:lnTo>
              <a:lnTo>
                <a:pt x="47730" y="57114"/>
              </a:lnTo>
              <a:lnTo>
                <a:pt x="47730" y="4810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40" y="1248086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2440" y="1248086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462436" y="2703367"/>
          <a:ext cx="2249938" cy="640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Programas</a:t>
          </a:r>
        </a:p>
      </dsp:txBody>
      <dsp:txXfrm>
        <a:off x="462436" y="2703367"/>
        <a:ext cx="2249938" cy="640656"/>
      </dsp:txXfrm>
    </dsp:sp>
    <dsp:sp modelId="{A26C7DD0-22C3-472F-8956-750A0E5B231F}">
      <dsp:nvSpPr>
        <dsp:cNvPr id="0" name=""/>
        <dsp:cNvSpPr/>
      </dsp:nvSpPr>
      <dsp:spPr>
        <a:xfrm>
          <a:off x="135920" y="3779600"/>
          <a:ext cx="2937292" cy="756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5920" y="3779600"/>
        <a:ext cx="2937292" cy="7569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991320" y="3175"/>
        <a:ext cx="2113359" cy="1056679"/>
      </dsp:txXfrm>
    </dsp:sp>
    <dsp:sp modelId="{D16EA8BC-7653-4B40-800E-97DC84F26E35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91320" y="1503660"/>
        <a:ext cx="2113359" cy="1056679"/>
      </dsp:txXfrm>
    </dsp:sp>
    <dsp:sp modelId="{46D98955-34D8-4A0B-A542-AAEDAFBE03D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sp:txBody>
      <dsp:txXfrm>
        <a:off x="712737" y="3004145"/>
        <a:ext cx="2113359" cy="1056679"/>
      </dsp:txXfrm>
    </dsp:sp>
    <dsp:sp modelId="{B6B4C1F5-6231-4957-B426-E5CB41B4305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269902" y="3004145"/>
        <a:ext cx="2113359" cy="105667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1943" y="711500"/>
          <a:ext cx="116132" cy="426975"/>
        </a:xfrm>
        <a:custGeom>
          <a:avLst/>
          <a:gdLst/>
          <a:ahLst/>
          <a:cxnLst/>
          <a:rect l="0" t="0" r="0" b="0"/>
          <a:pathLst>
            <a:path>
              <a:moveTo>
                <a:pt x="116132" y="0"/>
              </a:moveTo>
              <a:lnTo>
                <a:pt x="116132" y="426975"/>
              </a:lnTo>
              <a:lnTo>
                <a:pt x="0" y="426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94120"/>
          <a:ext cx="184374" cy="1999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158"/>
              </a:lnTo>
              <a:lnTo>
                <a:pt x="184374" y="19991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663303" y="2194120"/>
          <a:ext cx="254772" cy="2000510"/>
        </a:xfrm>
        <a:custGeom>
          <a:avLst/>
          <a:gdLst/>
          <a:ahLst/>
          <a:cxnLst/>
          <a:rect l="0" t="0" r="0" b="0"/>
          <a:pathLst>
            <a:path>
              <a:moveTo>
                <a:pt x="254772" y="0"/>
              </a:moveTo>
              <a:lnTo>
                <a:pt x="254772" y="2000510"/>
              </a:lnTo>
              <a:lnTo>
                <a:pt x="0" y="20005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94120"/>
          <a:ext cx="116132" cy="1181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803"/>
              </a:lnTo>
              <a:lnTo>
                <a:pt x="116132" y="11818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801943" y="2194120"/>
          <a:ext cx="116132" cy="1182975"/>
        </a:xfrm>
        <a:custGeom>
          <a:avLst/>
          <a:gdLst/>
          <a:ahLst/>
          <a:cxnLst/>
          <a:rect l="0" t="0" r="0" b="0"/>
          <a:pathLst>
            <a:path>
              <a:moveTo>
                <a:pt x="116132" y="0"/>
              </a:moveTo>
              <a:lnTo>
                <a:pt x="116132" y="1182975"/>
              </a:lnTo>
              <a:lnTo>
                <a:pt x="0" y="11829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94120"/>
          <a:ext cx="116132" cy="51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946"/>
              </a:lnTo>
              <a:lnTo>
                <a:pt x="116132" y="51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663303" y="2194120"/>
          <a:ext cx="254772" cy="518946"/>
        </a:xfrm>
        <a:custGeom>
          <a:avLst/>
          <a:gdLst/>
          <a:ahLst/>
          <a:cxnLst/>
          <a:rect l="0" t="0" r="0" b="0"/>
          <a:pathLst>
            <a:path>
              <a:moveTo>
                <a:pt x="254772" y="0"/>
              </a:moveTo>
              <a:lnTo>
                <a:pt x="254772" y="518946"/>
              </a:lnTo>
              <a:lnTo>
                <a:pt x="0" y="51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94120"/>
          <a:ext cx="2392612" cy="253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580"/>
              </a:lnTo>
              <a:lnTo>
                <a:pt x="2392612" y="2416580"/>
              </a:lnTo>
              <a:lnTo>
                <a:pt x="2392612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94120"/>
          <a:ext cx="797537" cy="253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580"/>
              </a:lnTo>
              <a:lnTo>
                <a:pt x="797537" y="2416580"/>
              </a:lnTo>
              <a:lnTo>
                <a:pt x="797537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20538" y="2194120"/>
          <a:ext cx="797537" cy="2532712"/>
        </a:xfrm>
        <a:custGeom>
          <a:avLst/>
          <a:gdLst/>
          <a:ahLst/>
          <a:cxnLst/>
          <a:rect l="0" t="0" r="0" b="0"/>
          <a:pathLst>
            <a:path>
              <a:moveTo>
                <a:pt x="797537" y="0"/>
              </a:moveTo>
              <a:lnTo>
                <a:pt x="797537" y="2416580"/>
              </a:lnTo>
              <a:lnTo>
                <a:pt x="0" y="2416580"/>
              </a:lnTo>
              <a:lnTo>
                <a:pt x="0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25463" y="2194120"/>
          <a:ext cx="2392612" cy="2532712"/>
        </a:xfrm>
        <a:custGeom>
          <a:avLst/>
          <a:gdLst/>
          <a:ahLst/>
          <a:cxnLst/>
          <a:rect l="0" t="0" r="0" b="0"/>
          <a:pathLst>
            <a:path>
              <a:moveTo>
                <a:pt x="2392612" y="0"/>
              </a:moveTo>
              <a:lnTo>
                <a:pt x="2392612" y="2416580"/>
              </a:lnTo>
              <a:lnTo>
                <a:pt x="0" y="2416580"/>
              </a:lnTo>
              <a:lnTo>
                <a:pt x="0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711500"/>
          <a:ext cx="91440" cy="839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9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9120" y="73844"/>
          <a:ext cx="2137911" cy="637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49120" y="73844"/>
        <a:ext cx="2137911" cy="637656"/>
      </dsp:txXfrm>
    </dsp:sp>
    <dsp:sp modelId="{F8108F41-11A6-4BB2-8576-6B4930629144}">
      <dsp:nvSpPr>
        <dsp:cNvPr id="0" name=""/>
        <dsp:cNvSpPr/>
      </dsp:nvSpPr>
      <dsp:spPr>
        <a:xfrm>
          <a:off x="2831799" y="1551294"/>
          <a:ext cx="2172552" cy="642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31799" y="1551294"/>
        <a:ext cx="2172552" cy="642826"/>
      </dsp:txXfrm>
    </dsp:sp>
    <dsp:sp modelId="{11551B0E-80FE-4254-A253-14C83B0C50C7}">
      <dsp:nvSpPr>
        <dsp:cNvPr id="0" name=""/>
        <dsp:cNvSpPr/>
      </dsp:nvSpPr>
      <dsp:spPr>
        <a:xfrm>
          <a:off x="844058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844058" y="4726833"/>
        <a:ext cx="1362809" cy="642942"/>
      </dsp:txXfrm>
    </dsp:sp>
    <dsp:sp modelId="{2EEBEA22-9BD2-4A9F-A1F3-609BC21C7AE5}">
      <dsp:nvSpPr>
        <dsp:cNvPr id="0" name=""/>
        <dsp:cNvSpPr/>
      </dsp:nvSpPr>
      <dsp:spPr>
        <a:xfrm>
          <a:off x="2439133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39133" y="4726833"/>
        <a:ext cx="1362809" cy="642942"/>
      </dsp:txXfrm>
    </dsp:sp>
    <dsp:sp modelId="{8AEAA738-2F36-495D-A68C-911F44B08C03}">
      <dsp:nvSpPr>
        <dsp:cNvPr id="0" name=""/>
        <dsp:cNvSpPr/>
      </dsp:nvSpPr>
      <dsp:spPr>
        <a:xfrm>
          <a:off x="4034208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4208" y="4726833"/>
        <a:ext cx="1362809" cy="642942"/>
      </dsp:txXfrm>
    </dsp:sp>
    <dsp:sp modelId="{1DE7D722-114D-4721-ADDA-CC085EBFC368}">
      <dsp:nvSpPr>
        <dsp:cNvPr id="0" name=""/>
        <dsp:cNvSpPr/>
      </dsp:nvSpPr>
      <dsp:spPr>
        <a:xfrm>
          <a:off x="5629283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629283" y="4726833"/>
        <a:ext cx="1362809" cy="642942"/>
      </dsp:txXfrm>
    </dsp:sp>
    <dsp:sp modelId="{0AABA6DA-87A5-43EC-95BE-BC48F9AF7895}">
      <dsp:nvSpPr>
        <dsp:cNvPr id="0" name=""/>
        <dsp:cNvSpPr/>
      </dsp:nvSpPr>
      <dsp:spPr>
        <a:xfrm>
          <a:off x="2557279" y="2476057"/>
          <a:ext cx="1106024" cy="474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557279" y="2476057"/>
        <a:ext cx="1106024" cy="474019"/>
      </dsp:txXfrm>
    </dsp:sp>
    <dsp:sp modelId="{8A081B32-BDF2-4D1A-AF69-8CBF5EE8B12C}">
      <dsp:nvSpPr>
        <dsp:cNvPr id="0" name=""/>
        <dsp:cNvSpPr/>
      </dsp:nvSpPr>
      <dsp:spPr>
        <a:xfrm>
          <a:off x="4034208" y="2476057"/>
          <a:ext cx="1437765" cy="474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4034208" y="2476057"/>
        <a:ext cx="1437765" cy="474019"/>
      </dsp:txXfrm>
    </dsp:sp>
    <dsp:sp modelId="{3B8CDF9E-AE65-4855-9A43-9CD48C8658CD}">
      <dsp:nvSpPr>
        <dsp:cNvPr id="0" name=""/>
        <dsp:cNvSpPr/>
      </dsp:nvSpPr>
      <dsp:spPr>
        <a:xfrm>
          <a:off x="2557279" y="3140086"/>
          <a:ext cx="1244664" cy="474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557279" y="3140086"/>
        <a:ext cx="1244664" cy="474019"/>
      </dsp:txXfrm>
    </dsp:sp>
    <dsp:sp modelId="{EE8EFEDB-7E3F-4BCD-877E-114C97F1281B}">
      <dsp:nvSpPr>
        <dsp:cNvPr id="0" name=""/>
        <dsp:cNvSpPr/>
      </dsp:nvSpPr>
      <dsp:spPr>
        <a:xfrm>
          <a:off x="4034208" y="3077563"/>
          <a:ext cx="1404706" cy="596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4034208" y="3077563"/>
        <a:ext cx="1404706" cy="596722"/>
      </dsp:txXfrm>
    </dsp:sp>
    <dsp:sp modelId="{DC721B39-18A0-4D91-B808-876D1010FB01}">
      <dsp:nvSpPr>
        <dsp:cNvPr id="0" name=""/>
        <dsp:cNvSpPr/>
      </dsp:nvSpPr>
      <dsp:spPr>
        <a:xfrm>
          <a:off x="2557279" y="3896270"/>
          <a:ext cx="1106024" cy="596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557279" y="3896270"/>
        <a:ext cx="1106024" cy="596722"/>
      </dsp:txXfrm>
    </dsp:sp>
    <dsp:sp modelId="{280D9514-5B82-4DDB-866C-831FBE532C37}">
      <dsp:nvSpPr>
        <dsp:cNvPr id="0" name=""/>
        <dsp:cNvSpPr/>
      </dsp:nvSpPr>
      <dsp:spPr>
        <a:xfrm>
          <a:off x="4102450" y="3894765"/>
          <a:ext cx="1364402" cy="59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</a:p>
      </dsp:txBody>
      <dsp:txXfrm>
        <a:off x="4102450" y="3894765"/>
        <a:ext cx="1364402" cy="597026"/>
      </dsp:txXfrm>
    </dsp:sp>
    <dsp:sp modelId="{E0EE2F53-60A9-4F75-9898-904BD68A5314}">
      <dsp:nvSpPr>
        <dsp:cNvPr id="0" name=""/>
        <dsp:cNvSpPr/>
      </dsp:nvSpPr>
      <dsp:spPr>
        <a:xfrm>
          <a:off x="2099429" y="899442"/>
          <a:ext cx="1702514" cy="478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099429" y="899442"/>
        <a:ext cx="1702514" cy="47806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</a:t>
          </a:r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 (as)</a:t>
          </a:r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</a:t>
          </a:r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758598"/>
          <a:ext cx="126808" cy="1262887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262887"/>
              </a:lnTo>
              <a:lnTo>
                <a:pt x="0" y="126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758598"/>
          <a:ext cx="126808" cy="487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305"/>
              </a:lnTo>
              <a:lnTo>
                <a:pt x="126808" y="487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758598"/>
          <a:ext cx="126808" cy="487305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487305"/>
              </a:lnTo>
              <a:lnTo>
                <a:pt x="0" y="487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758598"/>
          <a:ext cx="2083855" cy="1818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619"/>
              </a:lnTo>
              <a:lnTo>
                <a:pt x="2083855" y="1691619"/>
              </a:lnTo>
              <a:lnTo>
                <a:pt x="2083855" y="181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758598"/>
          <a:ext cx="91440" cy="1818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758598"/>
          <a:ext cx="2083855" cy="1818427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691619"/>
              </a:lnTo>
              <a:lnTo>
                <a:pt x="0" y="1691619"/>
              </a:lnTo>
              <a:lnTo>
                <a:pt x="0" y="181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154750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495097" y="154750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(o) / B</a:t>
          </a:r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943979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343356" y="943979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943979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804669" y="943979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43356" y="1719562"/>
        <a:ext cx="1207696" cy="60384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305008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6744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674476"/>
      </dsp:txXfrm>
    </dsp:sp>
    <dsp:sp modelId="{0D3E3E44-A67B-45A0-9563-39AD692DAA6E}">
      <dsp:nvSpPr>
        <dsp:cNvPr id="0" name=""/>
        <dsp:cNvSpPr/>
      </dsp:nvSpPr>
      <dsp:spPr>
        <a:xfrm>
          <a:off x="210377" y="2538197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10377" y="2538197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3088364" y="842131"/>
        <a:ext cx="1110423" cy="55521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Eléctrico(a)</a:t>
          </a:r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Mecánico(a)</a:t>
          </a:r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935792" y="2494410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6178264" y="1589113"/>
          <a:ext cx="1803248" cy="26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1"/>
              </a:lnTo>
              <a:lnTo>
                <a:pt x="1803248" y="133881"/>
              </a:lnTo>
              <a:lnTo>
                <a:pt x="1803248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6132544" y="4305002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6132544" y="3399706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6132544" y="2494410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6132544" y="1589113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329295" y="2494078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375015" y="1589113"/>
          <a:ext cx="1803248" cy="267763"/>
        </a:xfrm>
        <a:custGeom>
          <a:avLst/>
          <a:gdLst/>
          <a:ahLst/>
          <a:cxnLst/>
          <a:rect l="0" t="0" r="0" b="0"/>
          <a:pathLst>
            <a:path>
              <a:moveTo>
                <a:pt x="1803248" y="0"/>
              </a:moveTo>
              <a:lnTo>
                <a:pt x="1803248" y="133881"/>
              </a:lnTo>
              <a:lnTo>
                <a:pt x="0" y="133881"/>
              </a:lnTo>
              <a:lnTo>
                <a:pt x="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924200" y="683817"/>
          <a:ext cx="2254063" cy="26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1"/>
              </a:lnTo>
              <a:lnTo>
                <a:pt x="2254063" y="133881"/>
              </a:lnTo>
              <a:lnTo>
                <a:pt x="2254063" y="2677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18AD1-619C-40E5-919D-005DE058757A}">
      <dsp:nvSpPr>
        <dsp:cNvPr id="0" name=""/>
        <dsp:cNvSpPr/>
      </dsp:nvSpPr>
      <dsp:spPr>
        <a:xfrm>
          <a:off x="2526041" y="2494410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C2D88-7BD8-4B3A-95B5-6D43DDFFE92D}">
      <dsp:nvSpPr>
        <dsp:cNvPr id="0" name=""/>
        <dsp:cNvSpPr/>
      </dsp:nvSpPr>
      <dsp:spPr>
        <a:xfrm>
          <a:off x="1670136" y="1589113"/>
          <a:ext cx="901624" cy="26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1"/>
              </a:lnTo>
              <a:lnTo>
                <a:pt x="901624" y="133881"/>
              </a:lnTo>
              <a:lnTo>
                <a:pt x="901624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722786" y="4305002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722786" y="3399706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722786" y="2494410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768506" y="1589113"/>
          <a:ext cx="901630" cy="267763"/>
        </a:xfrm>
        <a:custGeom>
          <a:avLst/>
          <a:gdLst/>
          <a:ahLst/>
          <a:cxnLst/>
          <a:rect l="0" t="0" r="0" b="0"/>
          <a:pathLst>
            <a:path>
              <a:moveTo>
                <a:pt x="901630" y="0"/>
              </a:moveTo>
              <a:lnTo>
                <a:pt x="901630" y="133881"/>
              </a:lnTo>
              <a:lnTo>
                <a:pt x="0" y="133881"/>
              </a:lnTo>
              <a:lnTo>
                <a:pt x="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70136" y="683817"/>
          <a:ext cx="2254063" cy="267763"/>
        </a:xfrm>
        <a:custGeom>
          <a:avLst/>
          <a:gdLst/>
          <a:ahLst/>
          <a:cxnLst/>
          <a:rect l="0" t="0" r="0" b="0"/>
          <a:pathLst>
            <a:path>
              <a:moveTo>
                <a:pt x="2254063" y="0"/>
              </a:moveTo>
              <a:lnTo>
                <a:pt x="2254063" y="133881"/>
              </a:lnTo>
              <a:lnTo>
                <a:pt x="0" y="133881"/>
              </a:lnTo>
              <a:lnTo>
                <a:pt x="0" y="2677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831112" y="46284"/>
          <a:ext cx="2186176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831112" y="46284"/>
        <a:ext cx="2186176" cy="637532"/>
      </dsp:txXfrm>
    </dsp:sp>
    <dsp:sp modelId="{57FF8BEC-B0EA-48AE-8BDD-9E6F4FABFD87}">
      <dsp:nvSpPr>
        <dsp:cNvPr id="0" name=""/>
        <dsp:cNvSpPr/>
      </dsp:nvSpPr>
      <dsp:spPr>
        <a:xfrm>
          <a:off x="883663" y="951581"/>
          <a:ext cx="1572946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883663" y="951581"/>
        <a:ext cx="1572946" cy="637532"/>
      </dsp:txXfrm>
    </dsp:sp>
    <dsp:sp modelId="{820968F9-2E0B-4F31-8796-2C210491A2DE}">
      <dsp:nvSpPr>
        <dsp:cNvPr id="0" name=""/>
        <dsp:cNvSpPr/>
      </dsp:nvSpPr>
      <dsp:spPr>
        <a:xfrm>
          <a:off x="764" y="1856877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764" y="1856877"/>
        <a:ext cx="1535484" cy="637532"/>
      </dsp:txXfrm>
    </dsp:sp>
    <dsp:sp modelId="{D5448BF4-97DF-45EF-BB7E-534478A93B50}">
      <dsp:nvSpPr>
        <dsp:cNvPr id="0" name=""/>
        <dsp:cNvSpPr/>
      </dsp:nvSpPr>
      <dsp:spPr>
        <a:xfrm>
          <a:off x="764" y="2762173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764" y="2762173"/>
        <a:ext cx="1535484" cy="637532"/>
      </dsp:txXfrm>
    </dsp:sp>
    <dsp:sp modelId="{6F99B58D-898B-40C4-A885-166BF62777BB}">
      <dsp:nvSpPr>
        <dsp:cNvPr id="0" name=""/>
        <dsp:cNvSpPr/>
      </dsp:nvSpPr>
      <dsp:spPr>
        <a:xfrm>
          <a:off x="764" y="3667470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Liviana</a:t>
          </a:r>
        </a:p>
      </dsp:txBody>
      <dsp:txXfrm>
        <a:off x="764" y="3667470"/>
        <a:ext cx="1535484" cy="637532"/>
      </dsp:txXfrm>
    </dsp:sp>
    <dsp:sp modelId="{942C55C4-5E9A-4291-8857-5670B9EC3E21}">
      <dsp:nvSpPr>
        <dsp:cNvPr id="0" name=""/>
        <dsp:cNvSpPr/>
      </dsp:nvSpPr>
      <dsp:spPr>
        <a:xfrm>
          <a:off x="130973" y="4572766"/>
          <a:ext cx="1275065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0973" y="4572766"/>
        <a:ext cx="1275065" cy="637532"/>
      </dsp:txXfrm>
    </dsp:sp>
    <dsp:sp modelId="{71D37172-504E-4D27-9A20-6928AF0B4525}">
      <dsp:nvSpPr>
        <dsp:cNvPr id="0" name=""/>
        <dsp:cNvSpPr/>
      </dsp:nvSpPr>
      <dsp:spPr>
        <a:xfrm>
          <a:off x="1804012" y="1856877"/>
          <a:ext cx="1535497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(o)</a:t>
          </a:r>
        </a:p>
      </dsp:txBody>
      <dsp:txXfrm>
        <a:off x="1804012" y="1856877"/>
        <a:ext cx="1535497" cy="637532"/>
      </dsp:txXfrm>
    </dsp:sp>
    <dsp:sp modelId="{3BA6D721-2906-48C6-A7A9-28C254B84ADE}">
      <dsp:nvSpPr>
        <dsp:cNvPr id="0" name=""/>
        <dsp:cNvSpPr/>
      </dsp:nvSpPr>
      <dsp:spPr>
        <a:xfrm>
          <a:off x="1804012" y="2762173"/>
          <a:ext cx="1535497" cy="7022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</a:p>
      </dsp:txBody>
      <dsp:txXfrm>
        <a:off x="1804012" y="2762173"/>
        <a:ext cx="1535497" cy="702286"/>
      </dsp:txXfrm>
    </dsp:sp>
    <dsp:sp modelId="{97E43134-D068-44FB-9367-42C28D35779F}">
      <dsp:nvSpPr>
        <dsp:cNvPr id="0" name=""/>
        <dsp:cNvSpPr/>
      </dsp:nvSpPr>
      <dsp:spPr>
        <a:xfrm>
          <a:off x="5391791" y="951581"/>
          <a:ext cx="1572946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391791" y="951581"/>
        <a:ext cx="1572946" cy="637532"/>
      </dsp:txXfrm>
    </dsp:sp>
    <dsp:sp modelId="{0C251DFA-4A0A-4F30-AE2A-9DECE8C221C6}">
      <dsp:nvSpPr>
        <dsp:cNvPr id="0" name=""/>
        <dsp:cNvSpPr/>
      </dsp:nvSpPr>
      <dsp:spPr>
        <a:xfrm>
          <a:off x="3607273" y="1856877"/>
          <a:ext cx="1535484" cy="637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3607273" y="1856877"/>
        <a:ext cx="1535484" cy="637201"/>
      </dsp:txXfrm>
    </dsp:sp>
    <dsp:sp modelId="{7656F621-8197-440C-A63E-AE90CE592D13}">
      <dsp:nvSpPr>
        <dsp:cNvPr id="0" name=""/>
        <dsp:cNvSpPr/>
      </dsp:nvSpPr>
      <dsp:spPr>
        <a:xfrm>
          <a:off x="3607273" y="2761842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3607273" y="2761842"/>
        <a:ext cx="1535484" cy="637532"/>
      </dsp:txXfrm>
    </dsp:sp>
    <dsp:sp modelId="{39D289FF-D3F2-4818-BFB0-18BF4CAFD425}">
      <dsp:nvSpPr>
        <dsp:cNvPr id="0" name=""/>
        <dsp:cNvSpPr/>
      </dsp:nvSpPr>
      <dsp:spPr>
        <a:xfrm>
          <a:off x="5410521" y="1856877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5410521" y="1856877"/>
        <a:ext cx="1535484" cy="637532"/>
      </dsp:txXfrm>
    </dsp:sp>
    <dsp:sp modelId="{28FB614D-7FA4-4336-8E00-1C130EBC9A73}">
      <dsp:nvSpPr>
        <dsp:cNvPr id="0" name=""/>
        <dsp:cNvSpPr/>
      </dsp:nvSpPr>
      <dsp:spPr>
        <a:xfrm>
          <a:off x="5410521" y="2762173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5410521" y="2762173"/>
        <a:ext cx="1535484" cy="637532"/>
      </dsp:txXfrm>
    </dsp:sp>
    <dsp:sp modelId="{1C89CBDE-1E2C-43A9-9B92-F7223E55648B}">
      <dsp:nvSpPr>
        <dsp:cNvPr id="0" name=""/>
        <dsp:cNvSpPr/>
      </dsp:nvSpPr>
      <dsp:spPr>
        <a:xfrm>
          <a:off x="5410521" y="3667470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5410521" y="3667470"/>
        <a:ext cx="1535484" cy="637532"/>
      </dsp:txXfrm>
    </dsp:sp>
    <dsp:sp modelId="{4A8D5658-B2DD-47E8-ABD7-1EE55F3FEA19}">
      <dsp:nvSpPr>
        <dsp:cNvPr id="0" name=""/>
        <dsp:cNvSpPr/>
      </dsp:nvSpPr>
      <dsp:spPr>
        <a:xfrm>
          <a:off x="5410521" y="4572766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5410521" y="4572766"/>
        <a:ext cx="1535484" cy="637532"/>
      </dsp:txXfrm>
    </dsp:sp>
    <dsp:sp modelId="{4E0B86EE-0949-44F2-8C76-C0BDD0EB6F49}">
      <dsp:nvSpPr>
        <dsp:cNvPr id="0" name=""/>
        <dsp:cNvSpPr/>
      </dsp:nvSpPr>
      <dsp:spPr>
        <a:xfrm>
          <a:off x="7213770" y="1856877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7213770" y="1856877"/>
        <a:ext cx="1535484" cy="637532"/>
      </dsp:txXfrm>
    </dsp:sp>
    <dsp:sp modelId="{70E59F26-C358-4F24-93F6-9CFDBA0220AF}">
      <dsp:nvSpPr>
        <dsp:cNvPr id="0" name=""/>
        <dsp:cNvSpPr/>
      </dsp:nvSpPr>
      <dsp:spPr>
        <a:xfrm>
          <a:off x="7213770" y="2762173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7213770" y="2762173"/>
        <a:ext cx="1535484" cy="63753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704"/>
              </a:lnTo>
              <a:lnTo>
                <a:pt x="125932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0531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125932" y="0"/>
              </a:moveTo>
              <a:lnTo>
                <a:pt x="125932" y="551704"/>
              </a:lnTo>
              <a:lnTo>
                <a:pt x="0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208533" y="485903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20853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20853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20853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3077789" y="977475"/>
              </a:lnTo>
              <a:lnTo>
                <a:pt x="307778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5667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5667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5667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1025929" y="977475"/>
              </a:lnTo>
              <a:lnTo>
                <a:pt x="102592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04814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04814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5053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1025929" y="0"/>
              </a:moveTo>
              <a:lnTo>
                <a:pt x="102592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09867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3077789" y="0"/>
              </a:moveTo>
              <a:lnTo>
                <a:pt x="307778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32465" y="1637"/>
          <a:ext cx="2087996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32465" y="1637"/>
        <a:ext cx="2087996" cy="599678"/>
      </dsp:txXfrm>
    </dsp:sp>
    <dsp:sp modelId="{E88AB387-F782-4E10-B572-543AA322C7B1}">
      <dsp:nvSpPr>
        <dsp:cNvPr id="0" name=""/>
        <dsp:cNvSpPr/>
      </dsp:nvSpPr>
      <dsp:spPr>
        <a:xfrm>
          <a:off x="198676" y="1704723"/>
          <a:ext cx="179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198676" y="1704723"/>
        <a:ext cx="1799994" cy="899997"/>
      </dsp:txXfrm>
    </dsp:sp>
    <dsp:sp modelId="{CBA08C0A-57EB-4788-BDFC-BC7A006DDDFA}">
      <dsp:nvSpPr>
        <dsp:cNvPr id="0" name=""/>
        <dsp:cNvSpPr/>
      </dsp:nvSpPr>
      <dsp:spPr>
        <a:xfrm>
          <a:off x="225053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250536" y="1704723"/>
        <a:ext cx="1799994" cy="599678"/>
      </dsp:txXfrm>
    </dsp:sp>
    <dsp:sp modelId="{C1C0C0E4-2984-4B73-BDF6-91D1EDBE4389}">
      <dsp:nvSpPr>
        <dsp:cNvPr id="0" name=""/>
        <dsp:cNvSpPr/>
      </dsp:nvSpPr>
      <dsp:spPr>
        <a:xfrm>
          <a:off x="225053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sp:txBody>
      <dsp:txXfrm>
        <a:off x="2250536" y="2556267"/>
        <a:ext cx="1799994" cy="599678"/>
      </dsp:txXfrm>
    </dsp:sp>
    <dsp:sp modelId="{9EBA6019-FF3C-4FE1-AE77-C3E05259D9BF}">
      <dsp:nvSpPr>
        <dsp:cNvPr id="0" name=""/>
        <dsp:cNvSpPr/>
      </dsp:nvSpPr>
      <dsp:spPr>
        <a:xfrm>
          <a:off x="225053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250536" y="3407810"/>
        <a:ext cx="1799994" cy="599678"/>
      </dsp:txXfrm>
    </dsp:sp>
    <dsp:sp modelId="{7FFE90AF-DB5A-4802-B53C-D173704A60B9}">
      <dsp:nvSpPr>
        <dsp:cNvPr id="0" name=""/>
        <dsp:cNvSpPr/>
      </dsp:nvSpPr>
      <dsp:spPr>
        <a:xfrm>
          <a:off x="430239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2396" y="1704723"/>
        <a:ext cx="1799994" cy="599678"/>
      </dsp:txXfrm>
    </dsp:sp>
    <dsp:sp modelId="{6C321C4C-974B-4EE5-848F-D905B09EA118}">
      <dsp:nvSpPr>
        <dsp:cNvPr id="0" name=""/>
        <dsp:cNvSpPr/>
      </dsp:nvSpPr>
      <dsp:spPr>
        <a:xfrm>
          <a:off x="430239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4302396" y="2556267"/>
        <a:ext cx="1799994" cy="599678"/>
      </dsp:txXfrm>
    </dsp:sp>
    <dsp:sp modelId="{3CB7901D-7F15-4C5C-A8E6-7A8634310ED4}">
      <dsp:nvSpPr>
        <dsp:cNvPr id="0" name=""/>
        <dsp:cNvSpPr/>
      </dsp:nvSpPr>
      <dsp:spPr>
        <a:xfrm>
          <a:off x="430239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sp:txBody>
      <dsp:txXfrm>
        <a:off x="4302396" y="3407810"/>
        <a:ext cx="1799994" cy="599678"/>
      </dsp:txXfrm>
    </dsp:sp>
    <dsp:sp modelId="{ECE79791-1DD9-4F32-BEE7-27192FEAE076}">
      <dsp:nvSpPr>
        <dsp:cNvPr id="0" name=""/>
        <dsp:cNvSpPr/>
      </dsp:nvSpPr>
      <dsp:spPr>
        <a:xfrm>
          <a:off x="430239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4259354"/>
        <a:ext cx="1799994" cy="599678"/>
      </dsp:txXfrm>
    </dsp:sp>
    <dsp:sp modelId="{29BD6CD6-FA11-4212-A7C9-411516F17038}">
      <dsp:nvSpPr>
        <dsp:cNvPr id="0" name=""/>
        <dsp:cNvSpPr/>
      </dsp:nvSpPr>
      <dsp:spPr>
        <a:xfrm>
          <a:off x="635425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354256" y="1704723"/>
        <a:ext cx="1799994" cy="599678"/>
      </dsp:txXfrm>
    </dsp:sp>
    <dsp:sp modelId="{F2E27414-54AD-4028-B99B-9F2689DA2E55}">
      <dsp:nvSpPr>
        <dsp:cNvPr id="0" name=""/>
        <dsp:cNvSpPr/>
      </dsp:nvSpPr>
      <dsp:spPr>
        <a:xfrm>
          <a:off x="635425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(a)</a:t>
          </a:r>
        </a:p>
      </dsp:txBody>
      <dsp:txXfrm>
        <a:off x="6354256" y="2556267"/>
        <a:ext cx="1799994" cy="599678"/>
      </dsp:txXfrm>
    </dsp:sp>
    <dsp:sp modelId="{9FFB7D84-D3B0-451C-AA98-F741F8295CEA}">
      <dsp:nvSpPr>
        <dsp:cNvPr id="0" name=""/>
        <dsp:cNvSpPr/>
      </dsp:nvSpPr>
      <dsp:spPr>
        <a:xfrm>
          <a:off x="635425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6354256" y="3407810"/>
        <a:ext cx="1799994" cy="599678"/>
      </dsp:txXfrm>
    </dsp:sp>
    <dsp:sp modelId="{3DEC1EBB-940B-45E2-8B43-B4F03AC4CFAC}">
      <dsp:nvSpPr>
        <dsp:cNvPr id="0" name=""/>
        <dsp:cNvSpPr/>
      </dsp:nvSpPr>
      <dsp:spPr>
        <a:xfrm>
          <a:off x="635425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354256" y="4259354"/>
        <a:ext cx="1799994" cy="599678"/>
      </dsp:txXfrm>
    </dsp:sp>
    <dsp:sp modelId="{15C8979C-A9F6-4FEB-B179-6E902A254C67}">
      <dsp:nvSpPr>
        <dsp:cNvPr id="0" name=""/>
        <dsp:cNvSpPr/>
      </dsp:nvSpPr>
      <dsp:spPr>
        <a:xfrm>
          <a:off x="6354256" y="511089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5110897"/>
        <a:ext cx="1799994" cy="599678"/>
      </dsp:txXfrm>
    </dsp:sp>
    <dsp:sp modelId="{2325D86E-438E-4F32-8C39-25F971B1740B}">
      <dsp:nvSpPr>
        <dsp:cNvPr id="0" name=""/>
        <dsp:cNvSpPr/>
      </dsp:nvSpPr>
      <dsp:spPr>
        <a:xfrm>
          <a:off x="225053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2250536" y="853180"/>
        <a:ext cx="1799994" cy="599678"/>
      </dsp:txXfrm>
    </dsp:sp>
    <dsp:sp modelId="{B27453CF-999B-4618-A3DA-37E8EC6E2134}">
      <dsp:nvSpPr>
        <dsp:cNvPr id="0" name=""/>
        <dsp:cNvSpPr/>
      </dsp:nvSpPr>
      <dsp:spPr>
        <a:xfrm>
          <a:off x="430239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02396" y="853180"/>
        <a:ext cx="1799994" cy="59967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478472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850328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804608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804608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130743" y="2526093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176463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75799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2092330" y="138110"/>
              </a:lnTo>
              <a:lnTo>
                <a:pt x="209233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CB015-2B4F-4FE4-A819-A359450D707F}">
      <dsp:nvSpPr>
        <dsp:cNvPr id="0" name=""/>
        <dsp:cNvSpPr/>
      </dsp:nvSpPr>
      <dsp:spPr>
        <a:xfrm>
          <a:off x="2456879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B3F4-F4DA-4060-B69B-D81CAC96FBAD}">
      <dsp:nvSpPr>
        <dsp:cNvPr id="0" name=""/>
        <dsp:cNvSpPr/>
      </dsp:nvSpPr>
      <dsp:spPr>
        <a:xfrm>
          <a:off x="1665667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836932" y="138110"/>
              </a:lnTo>
              <a:lnTo>
                <a:pt x="836932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783015" y="4393970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783015" y="3460077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783015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828735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836932" y="0"/>
              </a:moveTo>
              <a:lnTo>
                <a:pt x="836932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566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2092330" y="0"/>
              </a:moveTo>
              <a:lnTo>
                <a:pt x="2092330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630382" y="729"/>
          <a:ext cx="225523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</a:t>
          </a:r>
          <a:endParaRPr lang="es-ES" sz="1200" kern="1200" dirty="0"/>
        </a:p>
      </dsp:txBody>
      <dsp:txXfrm>
        <a:off x="2630382" y="729"/>
        <a:ext cx="2255231" cy="657670"/>
      </dsp:txXfrm>
    </dsp:sp>
    <dsp:sp modelId="{57FF8BEC-B0EA-48AE-8BDD-9E6F4FABFD87}">
      <dsp:nvSpPr>
        <dsp:cNvPr id="0" name=""/>
        <dsp:cNvSpPr/>
      </dsp:nvSpPr>
      <dsp:spPr>
        <a:xfrm>
          <a:off x="96684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966846" y="934621"/>
        <a:ext cx="1397642" cy="657670"/>
      </dsp:txXfrm>
    </dsp:sp>
    <dsp:sp modelId="{820968F9-2E0B-4F31-8796-2C210491A2DE}">
      <dsp:nvSpPr>
        <dsp:cNvPr id="0" name=""/>
        <dsp:cNvSpPr/>
      </dsp:nvSpPr>
      <dsp:spPr>
        <a:xfrm>
          <a:off x="129914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29914" y="1868514"/>
        <a:ext cx="1397642" cy="657670"/>
      </dsp:txXfrm>
    </dsp:sp>
    <dsp:sp modelId="{D5448BF4-97DF-45EF-BB7E-534478A93B50}">
      <dsp:nvSpPr>
        <dsp:cNvPr id="0" name=""/>
        <dsp:cNvSpPr/>
      </dsp:nvSpPr>
      <dsp:spPr>
        <a:xfrm>
          <a:off x="129914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129914" y="2802406"/>
        <a:ext cx="1397642" cy="657670"/>
      </dsp:txXfrm>
    </dsp:sp>
    <dsp:sp modelId="{6F99B58D-898B-40C4-A885-166BF62777BB}">
      <dsp:nvSpPr>
        <dsp:cNvPr id="0" name=""/>
        <dsp:cNvSpPr/>
      </dsp:nvSpPr>
      <dsp:spPr>
        <a:xfrm>
          <a:off x="129914" y="3736299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129914" y="3736299"/>
        <a:ext cx="1397642" cy="657670"/>
      </dsp:txXfrm>
    </dsp:sp>
    <dsp:sp modelId="{CE0CCF2D-38C4-4E47-8EB0-E48A3C2CC0FE}">
      <dsp:nvSpPr>
        <dsp:cNvPr id="0" name=""/>
        <dsp:cNvSpPr/>
      </dsp:nvSpPr>
      <dsp:spPr>
        <a:xfrm>
          <a:off x="171065" y="4670191"/>
          <a:ext cx="131534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1065" y="4670191"/>
        <a:ext cx="1315341" cy="657670"/>
      </dsp:txXfrm>
    </dsp:sp>
    <dsp:sp modelId="{0A95CF5F-3AD5-40EE-954C-BFC5CA4060BF}">
      <dsp:nvSpPr>
        <dsp:cNvPr id="0" name=""/>
        <dsp:cNvSpPr/>
      </dsp:nvSpPr>
      <dsp:spPr>
        <a:xfrm>
          <a:off x="1803778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(o)</a:t>
          </a:r>
        </a:p>
      </dsp:txBody>
      <dsp:txXfrm>
        <a:off x="1803778" y="1868514"/>
        <a:ext cx="1397642" cy="657670"/>
      </dsp:txXfrm>
    </dsp:sp>
    <dsp:sp modelId="{FB77D753-C6AC-4AC2-8855-23891475FE4E}">
      <dsp:nvSpPr>
        <dsp:cNvPr id="0" name=""/>
        <dsp:cNvSpPr/>
      </dsp:nvSpPr>
      <dsp:spPr>
        <a:xfrm>
          <a:off x="1844929" y="2802406"/>
          <a:ext cx="1315341" cy="658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</a:p>
      </dsp:txBody>
      <dsp:txXfrm>
        <a:off x="1844929" y="2802406"/>
        <a:ext cx="1315341" cy="658801"/>
      </dsp:txXfrm>
    </dsp:sp>
    <dsp:sp modelId="{97E43134-D068-44FB-9367-42C28D35779F}">
      <dsp:nvSpPr>
        <dsp:cNvPr id="0" name=""/>
        <dsp:cNvSpPr/>
      </dsp:nvSpPr>
      <dsp:spPr>
        <a:xfrm>
          <a:off x="515150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5151506" y="934621"/>
        <a:ext cx="1397642" cy="657670"/>
      </dsp:txXfrm>
    </dsp:sp>
    <dsp:sp modelId="{0C251DFA-4A0A-4F30-AE2A-9DECE8C221C6}">
      <dsp:nvSpPr>
        <dsp:cNvPr id="0" name=""/>
        <dsp:cNvSpPr/>
      </dsp:nvSpPr>
      <dsp:spPr>
        <a:xfrm>
          <a:off x="3477642" y="1868514"/>
          <a:ext cx="1397642" cy="657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Veladores(as)</a:t>
          </a:r>
        </a:p>
      </dsp:txBody>
      <dsp:txXfrm>
        <a:off x="3477642" y="1868514"/>
        <a:ext cx="1397642" cy="657578"/>
      </dsp:txXfrm>
    </dsp:sp>
    <dsp:sp modelId="{7656F621-8197-440C-A63E-AE90CE592D13}">
      <dsp:nvSpPr>
        <dsp:cNvPr id="0" name=""/>
        <dsp:cNvSpPr/>
      </dsp:nvSpPr>
      <dsp:spPr>
        <a:xfrm>
          <a:off x="3477642" y="28023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477642" y="2802314"/>
        <a:ext cx="1397642" cy="657670"/>
      </dsp:txXfrm>
    </dsp:sp>
    <dsp:sp modelId="{39D289FF-D3F2-4818-BFB0-18BF4CAFD425}">
      <dsp:nvSpPr>
        <dsp:cNvPr id="0" name=""/>
        <dsp:cNvSpPr/>
      </dsp:nvSpPr>
      <dsp:spPr>
        <a:xfrm>
          <a:off x="5151506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5151506" y="1868514"/>
        <a:ext cx="1397642" cy="657670"/>
      </dsp:txXfrm>
    </dsp:sp>
    <dsp:sp modelId="{28FB614D-7FA4-4336-8E00-1C130EBC9A73}">
      <dsp:nvSpPr>
        <dsp:cNvPr id="0" name=""/>
        <dsp:cNvSpPr/>
      </dsp:nvSpPr>
      <dsp:spPr>
        <a:xfrm>
          <a:off x="5151506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5151506" y="2802406"/>
        <a:ext cx="1397642" cy="657670"/>
      </dsp:txXfrm>
    </dsp:sp>
    <dsp:sp modelId="{4E0B86EE-0949-44F2-8C76-C0BDD0EB6F49}">
      <dsp:nvSpPr>
        <dsp:cNvPr id="0" name=""/>
        <dsp:cNvSpPr/>
      </dsp:nvSpPr>
      <dsp:spPr>
        <a:xfrm>
          <a:off x="6825370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6825370" y="1868514"/>
        <a:ext cx="1397642" cy="657670"/>
      </dsp:txXfrm>
    </dsp:sp>
    <dsp:sp modelId="{70E59F26-C358-4F24-93F6-9CFDBA0220AF}">
      <dsp:nvSpPr>
        <dsp:cNvPr id="0" name=""/>
        <dsp:cNvSpPr/>
      </dsp:nvSpPr>
      <dsp:spPr>
        <a:xfrm>
          <a:off x="6825370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6825370" y="2802406"/>
        <a:ext cx="1397642" cy="657670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14106" y="530889"/>
          <a:ext cx="110929" cy="1236075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1236075"/>
              </a:lnTo>
              <a:lnTo>
                <a:pt x="0" y="1236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503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10929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1410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394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394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23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635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635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157635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3905-322B-4BAD-B658-0FD0E4124E29}">
      <dsp:nvSpPr>
        <dsp:cNvPr id="0" name=""/>
        <dsp:cNvSpPr/>
      </dsp:nvSpPr>
      <dsp:spPr>
        <a:xfrm>
          <a:off x="520335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5036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876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876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876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876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596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2117" y="384611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2117" y="309602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837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509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sp:txBody>
      <dsp:txXfrm>
        <a:off x="2609509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887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719887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887" y="331788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/ O</a:t>
          </a:r>
        </a:p>
      </dsp:txBody>
      <dsp:txXfrm>
        <a:off x="719887" y="3317880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887" y="406797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/ O</a:t>
          </a:r>
        </a:p>
      </dsp:txBody>
      <dsp:txXfrm>
        <a:off x="719887" y="4067977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646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</dsp:txBody>
      <dsp:txXfrm>
        <a:off x="2557646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646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557646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646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557646" y="375313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646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sp:txBody>
      <dsp:txXfrm>
        <a:off x="2557646" y="4503234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646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646" y="5253331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285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5314285" y="2252943"/>
        <a:ext cx="1615899" cy="528237"/>
      </dsp:txXfrm>
    </dsp:sp>
    <dsp:sp modelId="{4D49E8CB-6AA7-4A20-AA94-C518B97C1317}">
      <dsp:nvSpPr>
        <dsp:cNvPr id="0" name=""/>
        <dsp:cNvSpPr/>
      </dsp:nvSpPr>
      <dsp:spPr>
        <a:xfrm>
          <a:off x="4395405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(a)</a:t>
          </a:r>
        </a:p>
      </dsp:txBody>
      <dsp:txXfrm>
        <a:off x="4395405" y="3003040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405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753137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405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sp:txBody>
      <dsp:txXfrm>
        <a:off x="4395405" y="4503234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405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sp:txBody>
      <dsp:txXfrm>
        <a:off x="4395405" y="5253331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164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6233164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164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6233164" y="375313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164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233164" y="4503234"/>
        <a:ext cx="1615899" cy="528237"/>
      </dsp:txXfrm>
    </dsp:sp>
    <dsp:sp modelId="{1D1AF7EE-CD88-40CB-8FA8-262CE3ABBCA2}">
      <dsp:nvSpPr>
        <dsp:cNvPr id="0" name=""/>
        <dsp:cNvSpPr/>
      </dsp:nvSpPr>
      <dsp:spPr>
        <a:xfrm>
          <a:off x="209820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9820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3935966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3935966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98207" y="150284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/ O </a:t>
          </a:r>
        </a:p>
      </dsp:txBody>
      <dsp:txXfrm>
        <a:off x="2098207" y="1502846"/>
        <a:ext cx="1615899" cy="528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2910405" y="168370"/>
              </a:lnTo>
              <a:lnTo>
                <a:pt x="291040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970135" y="168370"/>
              </a:lnTo>
              <a:lnTo>
                <a:pt x="97013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14250" y="1514140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CMT</a:t>
          </a:r>
        </a:p>
      </dsp:txBody>
      <dsp:txXfrm>
        <a:off x="2914250" y="1514140"/>
        <a:ext cx="1603529" cy="801764"/>
      </dsp:txXfrm>
    </dsp:sp>
    <dsp:sp modelId="{E54347ED-FC84-4072-A4CF-49CCF081AD45}">
      <dsp:nvSpPr>
        <dsp:cNvPr id="0" name=""/>
        <dsp:cNvSpPr/>
      </dsp:nvSpPr>
      <dsp:spPr>
        <a:xfrm>
          <a:off x="384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44" y="2652646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114" y="2652646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Maestra(o)</a:t>
          </a:r>
        </a:p>
      </dsp:txBody>
      <dsp:txXfrm>
        <a:off x="3884385" y="2652646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5824656" y="2652646"/>
        <a:ext cx="1603529" cy="80176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7919324" y="480296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7919324" y="401487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7919324" y="314841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7919324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7080906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6151048" y="261682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6196768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86422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3094483" y="128139"/>
              </a:lnTo>
              <a:lnTo>
                <a:pt x="3094483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B9824-45BD-42D8-B46F-61E0AFEA6E28}">
      <dsp:nvSpPr>
        <dsp:cNvPr id="0" name=""/>
        <dsp:cNvSpPr/>
      </dsp:nvSpPr>
      <dsp:spPr>
        <a:xfrm>
          <a:off x="4382771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E2B26-E953-41D1-8BB3-9416880625FD}">
      <dsp:nvSpPr>
        <dsp:cNvPr id="0" name=""/>
        <dsp:cNvSpPr/>
      </dsp:nvSpPr>
      <dsp:spPr>
        <a:xfrm>
          <a:off x="3544353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2614495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2614495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2614495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2660215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44353" y="610357"/>
          <a:ext cx="442069" cy="256278"/>
        </a:xfrm>
        <a:custGeom>
          <a:avLst/>
          <a:gdLst/>
          <a:ahLst/>
          <a:cxnLst/>
          <a:rect l="0" t="0" r="0" b="0"/>
          <a:pathLst>
            <a:path>
              <a:moveTo>
                <a:pt x="442069" y="0"/>
              </a:moveTo>
              <a:lnTo>
                <a:pt x="442069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846219" y="4907722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846219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846219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846219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846219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891939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3094483" y="0"/>
              </a:moveTo>
              <a:lnTo>
                <a:pt x="3094483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114049" y="169"/>
          <a:ext cx="174474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3114049" y="169"/>
        <a:ext cx="1744747" cy="610188"/>
      </dsp:txXfrm>
    </dsp:sp>
    <dsp:sp modelId="{481E7BE7-A46C-4DCB-974D-93A7D922196E}">
      <dsp:nvSpPr>
        <dsp:cNvPr id="0" name=""/>
        <dsp:cNvSpPr/>
      </dsp:nvSpPr>
      <dsp:spPr>
        <a:xfrm>
          <a:off x="135941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135941" y="866636"/>
        <a:ext cx="1511997" cy="548839"/>
      </dsp:txXfrm>
    </dsp:sp>
    <dsp:sp modelId="{10BEB95D-80C3-4622-B530-6043D9E1BC4A}">
      <dsp:nvSpPr>
        <dsp:cNvPr id="0" name=""/>
        <dsp:cNvSpPr/>
      </dsp:nvSpPr>
      <dsp:spPr>
        <a:xfrm>
          <a:off x="135941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135941" y="1671755"/>
        <a:ext cx="1511997" cy="714945"/>
      </dsp:txXfrm>
    </dsp:sp>
    <dsp:sp modelId="{4C69C1C4-4FB7-4F98-8664-8BB23161C8FE}">
      <dsp:nvSpPr>
        <dsp:cNvPr id="0" name=""/>
        <dsp:cNvSpPr/>
      </dsp:nvSpPr>
      <dsp:spPr>
        <a:xfrm>
          <a:off x="135941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135941" y="2642979"/>
        <a:ext cx="1511997" cy="610188"/>
      </dsp:txXfrm>
    </dsp:sp>
    <dsp:sp modelId="{86903107-21F4-40E0-AD3A-8870B8CA9BE3}">
      <dsp:nvSpPr>
        <dsp:cNvPr id="0" name=""/>
        <dsp:cNvSpPr/>
      </dsp:nvSpPr>
      <dsp:spPr>
        <a:xfrm>
          <a:off x="135941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35941" y="3509446"/>
        <a:ext cx="1511997" cy="610188"/>
      </dsp:txXfrm>
    </dsp:sp>
    <dsp:sp modelId="{0259A969-0E4D-45EB-8B06-D5A5A8D44AF6}">
      <dsp:nvSpPr>
        <dsp:cNvPr id="0" name=""/>
        <dsp:cNvSpPr/>
      </dsp:nvSpPr>
      <dsp:spPr>
        <a:xfrm>
          <a:off x="135941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135941" y="4375913"/>
        <a:ext cx="1511997" cy="531809"/>
      </dsp:txXfrm>
    </dsp:sp>
    <dsp:sp modelId="{1460B4F1-F2FE-4794-A01F-FAD000015A5E}">
      <dsp:nvSpPr>
        <dsp:cNvPr id="0" name=""/>
        <dsp:cNvSpPr/>
      </dsp:nvSpPr>
      <dsp:spPr>
        <a:xfrm>
          <a:off x="135941" y="5164001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sp:txBody>
      <dsp:txXfrm>
        <a:off x="135941" y="5164001"/>
        <a:ext cx="1511997" cy="531809"/>
      </dsp:txXfrm>
    </dsp:sp>
    <dsp:sp modelId="{390C0665-F214-41BC-86E5-1E074ED91A3D}">
      <dsp:nvSpPr>
        <dsp:cNvPr id="0" name=""/>
        <dsp:cNvSpPr/>
      </dsp:nvSpPr>
      <dsp:spPr>
        <a:xfrm>
          <a:off x="2788355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788355" y="866636"/>
        <a:ext cx="1511997" cy="548839"/>
      </dsp:txXfrm>
    </dsp:sp>
    <dsp:sp modelId="{B437FAD4-D011-4E1C-8B2D-B893E392FC06}">
      <dsp:nvSpPr>
        <dsp:cNvPr id="0" name=""/>
        <dsp:cNvSpPr/>
      </dsp:nvSpPr>
      <dsp:spPr>
        <a:xfrm>
          <a:off x="1904217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1671755"/>
        <a:ext cx="1511997" cy="714945"/>
      </dsp:txXfrm>
    </dsp:sp>
    <dsp:sp modelId="{4057EC15-72D9-492C-BEFF-330D15CEC1F9}">
      <dsp:nvSpPr>
        <dsp:cNvPr id="0" name=""/>
        <dsp:cNvSpPr/>
      </dsp:nvSpPr>
      <dsp:spPr>
        <a:xfrm>
          <a:off x="1904217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904217" y="2642979"/>
        <a:ext cx="1511997" cy="610188"/>
      </dsp:txXfrm>
    </dsp:sp>
    <dsp:sp modelId="{981F3F0C-B0EF-498A-A778-946E214A2621}">
      <dsp:nvSpPr>
        <dsp:cNvPr id="0" name=""/>
        <dsp:cNvSpPr/>
      </dsp:nvSpPr>
      <dsp:spPr>
        <a:xfrm>
          <a:off x="1904217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1904217" y="3509446"/>
        <a:ext cx="1511997" cy="610188"/>
      </dsp:txXfrm>
    </dsp:sp>
    <dsp:sp modelId="{D1606C62-01C7-4598-BA47-975880729076}">
      <dsp:nvSpPr>
        <dsp:cNvPr id="0" name=""/>
        <dsp:cNvSpPr/>
      </dsp:nvSpPr>
      <dsp:spPr>
        <a:xfrm>
          <a:off x="1904217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sp:txBody>
      <dsp:txXfrm>
        <a:off x="1904217" y="4375913"/>
        <a:ext cx="1511997" cy="531809"/>
      </dsp:txXfrm>
    </dsp:sp>
    <dsp:sp modelId="{38B9925D-D01F-4ABE-BA6C-6E4D609A02A6}">
      <dsp:nvSpPr>
        <dsp:cNvPr id="0" name=""/>
        <dsp:cNvSpPr/>
      </dsp:nvSpPr>
      <dsp:spPr>
        <a:xfrm>
          <a:off x="3672493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(o)</a:t>
          </a:r>
        </a:p>
      </dsp:txBody>
      <dsp:txXfrm>
        <a:off x="3672493" y="1671755"/>
        <a:ext cx="1511997" cy="610188"/>
      </dsp:txXfrm>
    </dsp:sp>
    <dsp:sp modelId="{600C7E3A-964A-4BE6-813C-D41F37CA6840}">
      <dsp:nvSpPr>
        <dsp:cNvPr id="0" name=""/>
        <dsp:cNvSpPr/>
      </dsp:nvSpPr>
      <dsp:spPr>
        <a:xfrm>
          <a:off x="3672493" y="2538222"/>
          <a:ext cx="1511997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</a:p>
      </dsp:txBody>
      <dsp:txXfrm>
        <a:off x="3672493" y="2538222"/>
        <a:ext cx="1511997" cy="612000"/>
      </dsp:txXfrm>
    </dsp:sp>
    <dsp:sp modelId="{1A3090D6-5EF0-4066-9307-76A502D4EF68}">
      <dsp:nvSpPr>
        <dsp:cNvPr id="0" name=""/>
        <dsp:cNvSpPr/>
      </dsp:nvSpPr>
      <dsp:spPr>
        <a:xfrm>
          <a:off x="6324907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324907" y="866636"/>
        <a:ext cx="1511997" cy="548839"/>
      </dsp:txXfrm>
    </dsp:sp>
    <dsp:sp modelId="{144B31E2-F8F6-48DF-9017-1EC6268AED40}">
      <dsp:nvSpPr>
        <dsp:cNvPr id="0" name=""/>
        <dsp:cNvSpPr/>
      </dsp:nvSpPr>
      <dsp:spPr>
        <a:xfrm>
          <a:off x="5440769" y="167175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sp:txBody>
      <dsp:txXfrm>
        <a:off x="5440769" y="1671755"/>
        <a:ext cx="1511997" cy="945071"/>
      </dsp:txXfrm>
    </dsp:sp>
    <dsp:sp modelId="{0B5026F8-7610-45DD-9549-0F7DE55EFC3F}">
      <dsp:nvSpPr>
        <dsp:cNvPr id="0" name=""/>
        <dsp:cNvSpPr/>
      </dsp:nvSpPr>
      <dsp:spPr>
        <a:xfrm>
          <a:off x="5440769" y="287310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sp:txBody>
      <dsp:txXfrm>
        <a:off x="5440769" y="2873105"/>
        <a:ext cx="1511997" cy="945071"/>
      </dsp:txXfrm>
    </dsp:sp>
    <dsp:sp modelId="{3FF78A6E-9C13-4F28-A235-67D5FB03C5CE}">
      <dsp:nvSpPr>
        <dsp:cNvPr id="0" name=""/>
        <dsp:cNvSpPr/>
      </dsp:nvSpPr>
      <dsp:spPr>
        <a:xfrm>
          <a:off x="7209045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sp:txBody>
      <dsp:txXfrm>
        <a:off x="7209045" y="1671755"/>
        <a:ext cx="1511997" cy="610188"/>
      </dsp:txXfrm>
    </dsp:sp>
    <dsp:sp modelId="{CB82B810-485D-4D9C-9D5A-5DBA4AF1AB26}">
      <dsp:nvSpPr>
        <dsp:cNvPr id="0" name=""/>
        <dsp:cNvSpPr/>
      </dsp:nvSpPr>
      <dsp:spPr>
        <a:xfrm>
          <a:off x="7209045" y="2538222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sp:txBody>
      <dsp:txXfrm>
        <a:off x="7209045" y="2538222"/>
        <a:ext cx="1511997" cy="610188"/>
      </dsp:txXfrm>
    </dsp:sp>
    <dsp:sp modelId="{C3F6F669-EDFF-4782-93FB-CE38F773F369}">
      <dsp:nvSpPr>
        <dsp:cNvPr id="0" name=""/>
        <dsp:cNvSpPr/>
      </dsp:nvSpPr>
      <dsp:spPr>
        <a:xfrm>
          <a:off x="7209045" y="340468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7209045" y="3404689"/>
        <a:ext cx="1511997" cy="610188"/>
      </dsp:txXfrm>
    </dsp:sp>
    <dsp:sp modelId="{A87F38C3-12BA-4C37-8B9C-9A132586EA73}">
      <dsp:nvSpPr>
        <dsp:cNvPr id="0" name=""/>
        <dsp:cNvSpPr/>
      </dsp:nvSpPr>
      <dsp:spPr>
        <a:xfrm>
          <a:off x="7209045" y="4271156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7209045" y="4271156"/>
        <a:ext cx="1511997" cy="531809"/>
      </dsp:txXfrm>
    </dsp:sp>
    <dsp:sp modelId="{53AA9969-2F6B-4333-A230-705D3C887F19}">
      <dsp:nvSpPr>
        <dsp:cNvPr id="0" name=""/>
        <dsp:cNvSpPr/>
      </dsp:nvSpPr>
      <dsp:spPr>
        <a:xfrm>
          <a:off x="7209045" y="5059244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sp:txBody>
      <dsp:txXfrm>
        <a:off x="7209045" y="5059244"/>
        <a:ext cx="1511997" cy="531809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24436" y="1222080"/>
          <a:ext cx="158448" cy="69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153"/>
              </a:lnTo>
              <a:lnTo>
                <a:pt x="158448" y="694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3765987" y="1222080"/>
          <a:ext cx="158448" cy="694153"/>
        </a:xfrm>
        <a:custGeom>
          <a:avLst/>
          <a:gdLst/>
          <a:ahLst/>
          <a:cxnLst/>
          <a:rect l="0" t="0" r="0" b="0"/>
          <a:pathLst>
            <a:path>
              <a:moveTo>
                <a:pt x="158448" y="0"/>
              </a:moveTo>
              <a:lnTo>
                <a:pt x="158448" y="694153"/>
              </a:lnTo>
              <a:lnTo>
                <a:pt x="0" y="694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3924436" y="1222080"/>
          <a:ext cx="3057709" cy="1388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859"/>
              </a:lnTo>
              <a:lnTo>
                <a:pt x="3057709" y="1229859"/>
              </a:lnTo>
              <a:lnTo>
                <a:pt x="3057709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3924436" y="1222080"/>
          <a:ext cx="1019236" cy="1388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859"/>
              </a:lnTo>
              <a:lnTo>
                <a:pt x="1019236" y="1229859"/>
              </a:lnTo>
              <a:lnTo>
                <a:pt x="1019236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905199" y="1222080"/>
          <a:ext cx="1019236" cy="1388307"/>
        </a:xfrm>
        <a:custGeom>
          <a:avLst/>
          <a:gdLst/>
          <a:ahLst/>
          <a:cxnLst/>
          <a:rect l="0" t="0" r="0" b="0"/>
          <a:pathLst>
            <a:path>
              <a:moveTo>
                <a:pt x="1019236" y="0"/>
              </a:moveTo>
              <a:lnTo>
                <a:pt x="1019236" y="1229859"/>
              </a:lnTo>
              <a:lnTo>
                <a:pt x="0" y="1229859"/>
              </a:lnTo>
              <a:lnTo>
                <a:pt x="0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866726" y="1222080"/>
          <a:ext cx="3057709" cy="1388307"/>
        </a:xfrm>
        <a:custGeom>
          <a:avLst/>
          <a:gdLst/>
          <a:ahLst/>
          <a:cxnLst/>
          <a:rect l="0" t="0" r="0" b="0"/>
          <a:pathLst>
            <a:path>
              <a:moveTo>
                <a:pt x="3057709" y="0"/>
              </a:moveTo>
              <a:lnTo>
                <a:pt x="3057709" y="1229859"/>
              </a:lnTo>
              <a:lnTo>
                <a:pt x="0" y="1229859"/>
              </a:lnTo>
              <a:lnTo>
                <a:pt x="0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616672" y="234027"/>
          <a:ext cx="2615526" cy="988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2616672" y="234027"/>
        <a:ext cx="2615526" cy="988052"/>
      </dsp:txXfrm>
    </dsp:sp>
    <dsp:sp modelId="{F0C4384C-AAF6-4E1D-B697-D90ED7D85EDE}">
      <dsp:nvSpPr>
        <dsp:cNvPr id="0" name=""/>
        <dsp:cNvSpPr/>
      </dsp:nvSpPr>
      <dsp:spPr>
        <a:xfrm>
          <a:off x="5937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5937" y="2610387"/>
        <a:ext cx="1721576" cy="900000"/>
      </dsp:txXfrm>
    </dsp:sp>
    <dsp:sp modelId="{37AEF8C9-F153-4456-B4E8-AFD354C090D5}">
      <dsp:nvSpPr>
        <dsp:cNvPr id="0" name=""/>
        <dsp:cNvSpPr/>
      </dsp:nvSpPr>
      <dsp:spPr>
        <a:xfrm>
          <a:off x="2044411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2044411" y="2610387"/>
        <a:ext cx="1721576" cy="900000"/>
      </dsp:txXfrm>
    </dsp:sp>
    <dsp:sp modelId="{35BB5E74-0F2B-40C4-8FE2-43D641402863}">
      <dsp:nvSpPr>
        <dsp:cNvPr id="0" name=""/>
        <dsp:cNvSpPr/>
      </dsp:nvSpPr>
      <dsp:spPr>
        <a:xfrm>
          <a:off x="4082884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4082884" y="2610387"/>
        <a:ext cx="1721576" cy="900000"/>
      </dsp:txXfrm>
    </dsp:sp>
    <dsp:sp modelId="{DF1885E9-FFBA-4900-A1E6-9819E1B9F41A}">
      <dsp:nvSpPr>
        <dsp:cNvPr id="0" name=""/>
        <dsp:cNvSpPr/>
      </dsp:nvSpPr>
      <dsp:spPr>
        <a:xfrm>
          <a:off x="6121357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6121357" y="2610387"/>
        <a:ext cx="1721576" cy="900000"/>
      </dsp:txXfrm>
    </dsp:sp>
    <dsp:sp modelId="{DB8FFD65-9583-4226-96A0-C49AC9ECFEC8}">
      <dsp:nvSpPr>
        <dsp:cNvPr id="0" name=""/>
        <dsp:cNvSpPr/>
      </dsp:nvSpPr>
      <dsp:spPr>
        <a:xfrm>
          <a:off x="2256957" y="1538976"/>
          <a:ext cx="1509029" cy="7545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2256957" y="1538976"/>
        <a:ext cx="1509029" cy="754514"/>
      </dsp:txXfrm>
    </dsp:sp>
    <dsp:sp modelId="{F575BE00-8131-4208-B246-289C54D55378}">
      <dsp:nvSpPr>
        <dsp:cNvPr id="0" name=""/>
        <dsp:cNvSpPr/>
      </dsp:nvSpPr>
      <dsp:spPr>
        <a:xfrm>
          <a:off x="4082884" y="1538976"/>
          <a:ext cx="1509029" cy="7545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082884" y="1538976"/>
        <a:ext cx="1509029" cy="754514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255966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1624353" y="0"/>
              </a:moveTo>
              <a:lnTo>
                <a:pt x="1624353" y="369920"/>
              </a:lnTo>
              <a:lnTo>
                <a:pt x="0" y="369920"/>
              </a:lnTo>
              <a:lnTo>
                <a:pt x="0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880320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20"/>
              </a:lnTo>
              <a:lnTo>
                <a:pt x="1624353" y="369920"/>
              </a:lnTo>
              <a:lnTo>
                <a:pt x="1624353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399442" y="340988"/>
          <a:ext cx="2961755" cy="104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399442" y="340988"/>
        <a:ext cx="2961755" cy="1048458"/>
      </dsp:txXfrm>
    </dsp:sp>
    <dsp:sp modelId="{FF82801D-DF18-4673-9E88-D611614D28FF}">
      <dsp:nvSpPr>
        <dsp:cNvPr id="0" name=""/>
        <dsp:cNvSpPr/>
      </dsp:nvSpPr>
      <dsp:spPr>
        <a:xfrm>
          <a:off x="3250240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3250240" y="2129287"/>
        <a:ext cx="2508867" cy="1130123"/>
      </dsp:txXfrm>
    </dsp:sp>
    <dsp:sp modelId="{BB25E1F9-0EF8-4B7B-902B-A470A77C5D2A}">
      <dsp:nvSpPr>
        <dsp:cNvPr id="0" name=""/>
        <dsp:cNvSpPr/>
      </dsp:nvSpPr>
      <dsp:spPr>
        <a:xfrm>
          <a:off x="1532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532" y="2129287"/>
        <a:ext cx="2508867" cy="1130123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2932649" y="169657"/>
              </a:lnTo>
              <a:lnTo>
                <a:pt x="29326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977549" y="169657"/>
              </a:lnTo>
              <a:lnTo>
                <a:pt x="9775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936523" y="1038674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2936523" y="1038674"/>
        <a:ext cx="1615784" cy="807892"/>
      </dsp:txXfrm>
    </dsp:sp>
    <dsp:sp modelId="{60C5216B-D491-4D9E-83BE-A9B5939F779C}">
      <dsp:nvSpPr>
        <dsp:cNvPr id="0" name=""/>
        <dsp:cNvSpPr/>
      </dsp:nvSpPr>
      <dsp:spPr>
        <a:xfrm>
          <a:off x="38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73" y="2185881"/>
        <a:ext cx="1615784" cy="807892"/>
      </dsp:txXfrm>
    </dsp:sp>
    <dsp:sp modelId="{FEF61764-7BCF-43F9-8B0D-CECCEE81811C}">
      <dsp:nvSpPr>
        <dsp:cNvPr id="0" name=""/>
        <dsp:cNvSpPr/>
      </dsp:nvSpPr>
      <dsp:spPr>
        <a:xfrm>
          <a:off x="19589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Odontólogos(as)</a:t>
          </a:r>
        </a:p>
      </dsp:txBody>
      <dsp:txXfrm>
        <a:off x="1958973" y="2185881"/>
        <a:ext cx="1615784" cy="807892"/>
      </dsp:txXfrm>
    </dsp:sp>
    <dsp:sp modelId="{40A9920A-424A-4684-9E72-DEA896F715F7}">
      <dsp:nvSpPr>
        <dsp:cNvPr id="0" name=""/>
        <dsp:cNvSpPr/>
      </dsp:nvSpPr>
      <dsp:spPr>
        <a:xfrm>
          <a:off x="39140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3914073" y="2185881"/>
        <a:ext cx="1615784" cy="807892"/>
      </dsp:txXfrm>
    </dsp:sp>
    <dsp:sp modelId="{3D20B471-85B0-4EEC-AC1F-DE5B9117836B}">
      <dsp:nvSpPr>
        <dsp:cNvPr id="0" name=""/>
        <dsp:cNvSpPr/>
      </dsp:nvSpPr>
      <dsp:spPr>
        <a:xfrm>
          <a:off x="58691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Dental</a:t>
          </a:r>
        </a:p>
      </dsp:txBody>
      <dsp:txXfrm>
        <a:off x="5869173" y="2185881"/>
        <a:ext cx="1615784" cy="807892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343828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240034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343828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343828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3818342" y="1924949"/>
              </a:lnTo>
              <a:lnTo>
                <a:pt x="3818342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343828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2291005" y="1924949"/>
              </a:lnTo>
              <a:lnTo>
                <a:pt x="2291005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343828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763668" y="1924949"/>
              </a:lnTo>
              <a:lnTo>
                <a:pt x="763668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1343828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1343828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1343828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712697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712697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General</a:t>
          </a:r>
        </a:p>
      </dsp:txBody>
      <dsp:txXfrm>
        <a:off x="2819" y="3401315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530156" y="3401315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3057493" y="3401315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Fumigadores(as)</a:t>
          </a:r>
        </a:p>
      </dsp:txBody>
      <dsp:txXfrm>
        <a:off x="4584830" y="3401315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3401315"/>
        <a:ext cx="1262262" cy="630001"/>
      </dsp:txXfrm>
    </dsp:sp>
    <dsp:sp modelId="{673E2BAB-A261-407F-BCEF-69321DEFB9E6}">
      <dsp:nvSpPr>
        <dsp:cNvPr id="0" name=""/>
        <dsp:cNvSpPr/>
      </dsp:nvSpPr>
      <dsp:spPr>
        <a:xfrm>
          <a:off x="7639504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7639504" y="3401315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608903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</a:t>
          </a:r>
        </a:p>
      </dsp:txBody>
      <dsp:txXfrm>
        <a:off x="3057493" y="1608903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50510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57493" y="2505109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608903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584830" y="1608903"/>
        <a:ext cx="1262262" cy="6311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940820"/>
          <a:ext cx="91440" cy="201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997807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306958"/>
          <a:ext cx="2049387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</a:t>
          </a:r>
          <a:endParaRPr lang="es-ES" sz="1200" kern="1200" dirty="0"/>
        </a:p>
      </dsp:txBody>
      <dsp:txXfrm>
        <a:off x="3362460" y="306958"/>
        <a:ext cx="2049387" cy="690848"/>
      </dsp:txXfrm>
    </dsp:sp>
    <dsp:sp modelId="{3D7ED4C6-66A3-437F-971A-990AE29CF41B}">
      <dsp:nvSpPr>
        <dsp:cNvPr id="0" name=""/>
        <dsp:cNvSpPr/>
      </dsp:nvSpPr>
      <dsp:spPr>
        <a:xfrm>
          <a:off x="6830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</a:p>
      </dsp:txBody>
      <dsp:txXfrm>
        <a:off x="6830" y="3249972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78683" y="3249972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249972"/>
          <a:ext cx="2073235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Radiólogo(a)</a:t>
          </a:r>
        </a:p>
      </dsp:txBody>
      <dsp:txXfrm>
        <a:off x="3350536" y="3249972"/>
        <a:ext cx="2073235" cy="1439997"/>
      </dsp:txXfrm>
    </dsp:sp>
    <dsp:sp modelId="{0BC3837E-A42B-4823-8BA1-85D4CFB7F960}">
      <dsp:nvSpPr>
        <dsp:cNvPr id="0" name=""/>
        <dsp:cNvSpPr/>
      </dsp:nvSpPr>
      <dsp:spPr>
        <a:xfrm>
          <a:off x="5713928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713928" y="3249972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414260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5713928" y="4142603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249972"/>
          <a:ext cx="13816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7385780" y="3249972"/>
        <a:ext cx="1381696" cy="720002"/>
      </dsp:txXfrm>
    </dsp:sp>
    <dsp:sp modelId="{D14CC8D6-A8C8-4ECD-8578-6E445F5F15C0}">
      <dsp:nvSpPr>
        <dsp:cNvPr id="0" name=""/>
        <dsp:cNvSpPr/>
      </dsp:nvSpPr>
      <dsp:spPr>
        <a:xfrm>
          <a:off x="2860379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860379" y="1287963"/>
        <a:ext cx="1381696" cy="690848"/>
      </dsp:txXfrm>
    </dsp:sp>
    <dsp:sp modelId="{2338BDBC-0600-4BB1-B982-D431E88A7ACC}">
      <dsp:nvSpPr>
        <dsp:cNvPr id="0" name=""/>
        <dsp:cNvSpPr/>
      </dsp:nvSpPr>
      <dsp:spPr>
        <a:xfrm>
          <a:off x="4532232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B</a:t>
          </a:r>
        </a:p>
      </dsp:txBody>
      <dsp:txXfrm>
        <a:off x="4532232" y="1287963"/>
        <a:ext cx="1381696" cy="690848"/>
      </dsp:txXfrm>
    </dsp:sp>
    <dsp:sp modelId="{F05EAF32-1425-4DA5-AE18-C1C1551D55AC}">
      <dsp:nvSpPr>
        <dsp:cNvPr id="0" name=""/>
        <dsp:cNvSpPr/>
      </dsp:nvSpPr>
      <dsp:spPr>
        <a:xfrm>
          <a:off x="2860379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2860379" y="2268967"/>
        <a:ext cx="1381696" cy="690848"/>
      </dsp:txXfrm>
    </dsp:sp>
    <dsp:sp modelId="{76E05969-6592-4B29-B960-8EC73AF2A182}">
      <dsp:nvSpPr>
        <dsp:cNvPr id="0" name=""/>
        <dsp:cNvSpPr/>
      </dsp:nvSpPr>
      <dsp:spPr>
        <a:xfrm>
          <a:off x="4532232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Salud</a:t>
          </a:r>
        </a:p>
      </dsp:txBody>
      <dsp:txXfrm>
        <a:off x="4532232" y="2268967"/>
        <a:ext cx="1381696" cy="69084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Felino</a:t>
          </a:r>
        </a:p>
      </dsp:txBody>
      <dsp:txXfrm>
        <a:off x="2156891" y="321071"/>
        <a:ext cx="1782216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1078650" y="1586445"/>
        <a:ext cx="1782216" cy="891108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91F3B-C841-488A-AE60-82093F2795F8}">
      <dsp:nvSpPr>
        <dsp:cNvPr id="0" name=""/>
        <dsp:cNvSpPr/>
      </dsp:nvSpPr>
      <dsp:spPr>
        <a:xfrm>
          <a:off x="1718476" y="3204090"/>
          <a:ext cx="91440" cy="3995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5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1718178" y="2058733"/>
          <a:ext cx="91440" cy="386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017" y="0"/>
              </a:lnTo>
              <a:lnTo>
                <a:pt x="46017" y="386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69964" y="976465"/>
          <a:ext cx="3387868" cy="10822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Prioritarios</a:t>
          </a:r>
        </a:p>
      </dsp:txBody>
      <dsp:txXfrm>
        <a:off x="69964" y="976465"/>
        <a:ext cx="3387868" cy="1082268"/>
      </dsp:txXfrm>
    </dsp:sp>
    <dsp:sp modelId="{C49571D2-F9E1-4DE2-931F-F8FA277B80FB}">
      <dsp:nvSpPr>
        <dsp:cNvPr id="0" name=""/>
        <dsp:cNvSpPr/>
      </dsp:nvSpPr>
      <dsp:spPr>
        <a:xfrm>
          <a:off x="624544" y="2445605"/>
          <a:ext cx="2279302" cy="758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624544" y="2445605"/>
        <a:ext cx="2279302" cy="758485"/>
      </dsp:txXfrm>
    </dsp:sp>
    <dsp:sp modelId="{51D3928A-6004-48B0-8538-4BF3F6E23C85}">
      <dsp:nvSpPr>
        <dsp:cNvPr id="0" name=""/>
        <dsp:cNvSpPr/>
      </dsp:nvSpPr>
      <dsp:spPr>
        <a:xfrm>
          <a:off x="638338" y="3603689"/>
          <a:ext cx="2251715" cy="824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638338" y="3603689"/>
        <a:ext cx="2251715" cy="824725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025403" y="2537770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13"/>
              </a:lnTo>
              <a:lnTo>
                <a:pt x="769796" y="379713"/>
              </a:lnTo>
              <a:lnTo>
                <a:pt x="769796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255607" y="2537770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769796" y="0"/>
              </a:moveTo>
              <a:lnTo>
                <a:pt x="769796" y="379713"/>
              </a:lnTo>
              <a:lnTo>
                <a:pt x="0" y="379713"/>
              </a:lnTo>
              <a:lnTo>
                <a:pt x="0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142816" y="1910571"/>
          <a:ext cx="1882587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882587" y="133600"/>
              </a:lnTo>
              <a:lnTo>
                <a:pt x="1882587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3DCF-5BEC-47C9-A0F4-1EB40F853946}">
      <dsp:nvSpPr>
        <dsp:cNvPr id="0" name=""/>
        <dsp:cNvSpPr/>
      </dsp:nvSpPr>
      <dsp:spPr>
        <a:xfrm>
          <a:off x="2176422" y="2789773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539592" y="133600"/>
              </a:lnTo>
              <a:lnTo>
                <a:pt x="1539592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58229-B2DA-486B-A969-08121C4A6998}">
      <dsp:nvSpPr>
        <dsp:cNvPr id="0" name=""/>
        <dsp:cNvSpPr/>
      </dsp:nvSpPr>
      <dsp:spPr>
        <a:xfrm>
          <a:off x="2130702" y="2789773"/>
          <a:ext cx="91440" cy="267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494D4-6831-427F-A5DD-A460FDF85822}">
      <dsp:nvSpPr>
        <dsp:cNvPr id="0" name=""/>
        <dsp:cNvSpPr/>
      </dsp:nvSpPr>
      <dsp:spPr>
        <a:xfrm>
          <a:off x="636830" y="2789773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1539592" y="0"/>
              </a:moveTo>
              <a:lnTo>
                <a:pt x="1539592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176422" y="1910571"/>
          <a:ext cx="1966393" cy="267201"/>
        </a:xfrm>
        <a:custGeom>
          <a:avLst/>
          <a:gdLst/>
          <a:ahLst/>
          <a:cxnLst/>
          <a:rect l="0" t="0" r="0" b="0"/>
          <a:pathLst>
            <a:path>
              <a:moveTo>
                <a:pt x="1966393" y="0"/>
              </a:moveTo>
              <a:lnTo>
                <a:pt x="1966393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62817" y="1274375"/>
          <a:ext cx="2159997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062817" y="1274375"/>
        <a:ext cx="2159997" cy="636195"/>
      </dsp:txXfrm>
    </dsp:sp>
    <dsp:sp modelId="{7B658CFB-8011-47EE-A5F8-BFDDDA227166}">
      <dsp:nvSpPr>
        <dsp:cNvPr id="0" name=""/>
        <dsp:cNvSpPr/>
      </dsp:nvSpPr>
      <dsp:spPr>
        <a:xfrm>
          <a:off x="1540227" y="2177773"/>
          <a:ext cx="1272390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sp:txBody>
      <dsp:txXfrm>
        <a:off x="1540227" y="2177773"/>
        <a:ext cx="1272390" cy="612000"/>
      </dsp:txXfrm>
    </dsp:sp>
    <dsp:sp modelId="{E54347ED-FC84-4072-A4CF-49CCF081AD45}">
      <dsp:nvSpPr>
        <dsp:cNvPr id="0" name=""/>
        <dsp:cNvSpPr/>
      </dsp:nvSpPr>
      <dsp:spPr>
        <a:xfrm>
          <a:off x="635" y="3056975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635" y="3056975"/>
        <a:ext cx="1272390" cy="636195"/>
      </dsp:txXfrm>
    </dsp:sp>
    <dsp:sp modelId="{BF25BA90-64ED-4ACD-B273-C084258BDA2A}">
      <dsp:nvSpPr>
        <dsp:cNvPr id="0" name=""/>
        <dsp:cNvSpPr/>
      </dsp:nvSpPr>
      <dsp:spPr>
        <a:xfrm>
          <a:off x="1540227" y="3056975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540227" y="3056975"/>
        <a:ext cx="1272390" cy="636195"/>
      </dsp:txXfrm>
    </dsp:sp>
    <dsp:sp modelId="{8A0E1643-1DC6-47DC-B9AC-5A5EB10D169C}">
      <dsp:nvSpPr>
        <dsp:cNvPr id="0" name=""/>
        <dsp:cNvSpPr/>
      </dsp:nvSpPr>
      <dsp:spPr>
        <a:xfrm>
          <a:off x="3079819" y="3056975"/>
          <a:ext cx="1272390" cy="637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3079819" y="3056975"/>
        <a:ext cx="1272390" cy="637200"/>
      </dsp:txXfrm>
    </dsp:sp>
    <dsp:sp modelId="{7143B0EB-96B0-45D8-96D8-881F24DD0577}">
      <dsp:nvSpPr>
        <dsp:cNvPr id="0" name=""/>
        <dsp:cNvSpPr/>
      </dsp:nvSpPr>
      <dsp:spPr>
        <a:xfrm>
          <a:off x="5305402" y="2177773"/>
          <a:ext cx="1440002" cy="3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5305402" y="2177773"/>
        <a:ext cx="1440002" cy="359997"/>
      </dsp:txXfrm>
    </dsp:sp>
    <dsp:sp modelId="{B136A9E3-EA26-49DA-99C0-2F250FEAEB60}">
      <dsp:nvSpPr>
        <dsp:cNvPr id="0" name=""/>
        <dsp:cNvSpPr/>
      </dsp:nvSpPr>
      <dsp:spPr>
        <a:xfrm>
          <a:off x="4619412" y="3051084"/>
          <a:ext cx="1272390" cy="637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619412" y="3051084"/>
        <a:ext cx="1272390" cy="637200"/>
      </dsp:txXfrm>
    </dsp:sp>
    <dsp:sp modelId="{74ACC1DE-8831-4FA8-830B-53FE41B71B2B}">
      <dsp:nvSpPr>
        <dsp:cNvPr id="0" name=""/>
        <dsp:cNvSpPr/>
      </dsp:nvSpPr>
      <dsp:spPr>
        <a:xfrm>
          <a:off x="6159004" y="3051084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6159004" y="3051084"/>
        <a:ext cx="1272390" cy="636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30527333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742844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13814900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3483906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81620301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6178826"/>
              </p:ext>
            </p:extLst>
          </p:nvPr>
        </p:nvGraphicFramePr>
        <p:xfrm>
          <a:off x="2411760" y="1772816"/>
          <a:ext cx="46085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6324781"/>
              </p:ext>
            </p:extLst>
          </p:nvPr>
        </p:nvGraphicFramePr>
        <p:xfrm>
          <a:off x="179512" y="695824"/>
          <a:ext cx="8795792" cy="577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6166835"/>
              </p:ext>
            </p:extLst>
          </p:nvPr>
        </p:nvGraphicFramePr>
        <p:xfrm>
          <a:off x="755576" y="1484784"/>
          <a:ext cx="758225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29688621"/>
              </p:ext>
            </p:extLst>
          </p:nvPr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01603381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52410183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1485803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0496993"/>
              </p:ext>
            </p:extLst>
          </p:nvPr>
        </p:nvGraphicFramePr>
        <p:xfrm>
          <a:off x="539552" y="1589190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4967280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36687657"/>
              </p:ext>
            </p:extLst>
          </p:nvPr>
        </p:nvGraphicFramePr>
        <p:xfrm>
          <a:off x="1259632" y="1628800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1784763"/>
              </p:ext>
            </p:extLst>
          </p:nvPr>
        </p:nvGraphicFramePr>
        <p:xfrm>
          <a:off x="755576" y="1124744"/>
          <a:ext cx="777686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37694185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070240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4040994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6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84590209"/>
              </p:ext>
            </p:extLst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89009861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7585195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0986642"/>
              </p:ext>
            </p:extLst>
          </p:nvPr>
        </p:nvGraphicFramePr>
        <p:xfrm>
          <a:off x="382559" y="1340768"/>
          <a:ext cx="8206640" cy="512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42076454"/>
              </p:ext>
            </p:extLst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4801990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6611981"/>
              </p:ext>
            </p:extLst>
          </p:nvPr>
        </p:nvGraphicFramePr>
        <p:xfrm>
          <a:off x="1763688" y="1844824"/>
          <a:ext cx="561662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98466136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6116811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3324170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5053367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6781906"/>
              </p:ext>
            </p:extLst>
          </p:nvPr>
        </p:nvGraphicFramePr>
        <p:xfrm>
          <a:off x="755576" y="1268760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1735713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7015583"/>
              </p:ext>
            </p:extLst>
          </p:nvPr>
        </p:nvGraphicFramePr>
        <p:xfrm>
          <a:off x="179512" y="1412776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8383952"/>
              </p:ext>
            </p:extLst>
          </p:nvPr>
        </p:nvGraphicFramePr>
        <p:xfrm>
          <a:off x="611560" y="1700808"/>
          <a:ext cx="7920879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2958597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1422439"/>
              </p:ext>
            </p:extLst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25374618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6804787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524887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27213072"/>
              </p:ext>
            </p:extLst>
          </p:nvPr>
        </p:nvGraphicFramePr>
        <p:xfrm>
          <a:off x="2303748" y="1178260"/>
          <a:ext cx="4536504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6237885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67258023"/>
              </p:ext>
            </p:extLst>
          </p:nvPr>
        </p:nvGraphicFramePr>
        <p:xfrm>
          <a:off x="1319808" y="1676487"/>
          <a:ext cx="6504384" cy="450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8440271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7509855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68759204"/>
              </p:ext>
            </p:extLst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80866993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77833317"/>
              </p:ext>
            </p:extLst>
          </p:nvPr>
        </p:nvGraphicFramePr>
        <p:xfrm>
          <a:off x="231261" y="1268760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24320948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5807554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157492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84257401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11429872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1064677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757529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53369786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04100398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4633557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17829904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7889633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8737663"/>
              </p:ext>
            </p:extLst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59433089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03522280"/>
              </p:ext>
            </p:extLst>
          </p:nvPr>
        </p:nvGraphicFramePr>
        <p:xfrm>
          <a:off x="683568" y="883277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82228731"/>
              </p:ext>
            </p:extLst>
          </p:nvPr>
        </p:nvGraphicFramePr>
        <p:xfrm>
          <a:off x="1763688" y="1268760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92782545"/>
              </p:ext>
            </p:extLst>
          </p:nvPr>
        </p:nvGraphicFramePr>
        <p:xfrm>
          <a:off x="1547664" y="1196752"/>
          <a:ext cx="609600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8018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3137219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0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42542662"/>
              </p:ext>
            </p:extLst>
          </p:nvPr>
        </p:nvGraphicFramePr>
        <p:xfrm>
          <a:off x="1956048" y="1484784"/>
          <a:ext cx="5231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99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6843248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8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38380392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81653506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145744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35492424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89108055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592787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9051811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4522238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2666333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5489840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6433641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8196783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07551784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9239262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4853964"/>
              </p:ext>
            </p:extLst>
          </p:nvPr>
        </p:nvGraphicFramePr>
        <p:xfrm>
          <a:off x="755576" y="1556792"/>
          <a:ext cx="78488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104403"/>
              </p:ext>
            </p:extLst>
          </p:nvPr>
        </p:nvGraphicFramePr>
        <p:xfrm>
          <a:off x="154766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4385425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4696061"/>
              </p:ext>
            </p:extLst>
          </p:nvPr>
        </p:nvGraphicFramePr>
        <p:xfrm>
          <a:off x="131910" y="1124744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6083660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068112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0944920"/>
              </p:ext>
            </p:extLst>
          </p:nvPr>
        </p:nvGraphicFramePr>
        <p:xfrm>
          <a:off x="2807804" y="1327413"/>
          <a:ext cx="35283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11012</TotalTime>
  <Words>2624</Words>
  <Application>Microsoft Office PowerPoint</Application>
  <PresentationFormat>Presentación en pantalla (4:3)</PresentationFormat>
  <Paragraphs>840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Alma Deyanira Castillo Alvarez</cp:lastModifiedBy>
  <cp:revision>1450</cp:revision>
  <cp:lastPrinted>2019-08-15T17:15:47Z</cp:lastPrinted>
  <dcterms:created xsi:type="dcterms:W3CDTF">2018-05-18T00:47:28Z</dcterms:created>
  <dcterms:modified xsi:type="dcterms:W3CDTF">2019-09-10T18:04:56Z</dcterms:modified>
</cp:coreProperties>
</file>